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36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0T06:40:24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4112 2552 219 0,'0'0'264'0,"0"0"-82"15,0 0-31-15,0 0 26 0,0 0-15 0,0 0-29 16,0 0-3-16,0 0-5 0,0 0-15 16,0 0-19-16,0 0 4 0,0 0-4 0,0 0-2 15,0 0-17-15,4 14 4 0,0-15-5 0,1-1-9 16,-1 1 2-16,2-3-16 0,10-2 0 15,-1-1-8-15,2 0-11 0,-6-1 7 0,7-1-17 16,0 3 4-16,4-2-5 0,-3-1 6 0,-1 0-10 16,1-1 6-16,1-2-4 0,-2 2 3 15,3-1 6-15,-3 3-8 0,-2-3 7 0,0 1-9 16,-1 0-7-16,-1-1 11 0,0 3 13 16,0-4-12-16,-1 2 2 0,-3-2-14 0,2 0 22 15,-3 2 1-15,0-1-4 0,-2 0-12 0,0 0 21 16,-1 0-6-16,2-2-17 0,-4 2 8 0,-1 4 6 15,0-2 9-15,0 0 4 0,-1 2-21 16,-1-1-3-16,3 1 17 0,-3 1 21 0,-1 2-14 16,0-4-20-16,0 3 1 0,0-1-17 0,0 6 29 15,0 0-5-15,0-10-14 0,0 2 11 16,0 2-21-16,0 6 10 0,0-9 10 0,-11-4 0 16,8 10-22-16,1-3 30 0,-2 1-20 15,0 3-1-15,-1-1 0 0,0 0-23 0,0-1 29 0,0 3 0 16,-2-1-29-16,2 2 10 0,0 0 21 15,5 0-17-15,0 0 13 0,-10 0 10 16,-12 11-32-16,8-3 30 0,5-1-8 0,-2 3-35 16,-1 2 1-16,3 0 12 0,-1 3 15 0,2 0 15 15,-1-1-2-15,4 2-16 0,-1 1-4 0,-4 3 19 16,4-4-24-16,4-3 10 0,-1 5 21 16,-1 3 9-16,2-1-24 0,-1 1 14 0,2 2-17 15,-4-1 2-15,1 0 7 0,3 2-5 16,0-3-5-16,-1 3 13 0,1-2-31 0,0-1 12 15,-2 3 46-15,3-2-56 0,-1 1 21 0,-2 0 2 16,3-11 17-16,0 5-38 0,0 5 9 0,0 0 11 16,-9 24-14-16,4-21 5 0,0 0 9 15,0-3-17-15,1-1-10 0,-1 0 34 0,-4 0-11 16,3-2-12-16,-2 2-6 0,0-5 26 0,1 1-13 16,-1 0 14-16,-1-3-12 0,4-2 11 15,-3 3-14-15,-2-2 0 0,4-4 5 16,2 0 11-16,-1-2-14 0,2-3 12 0,-2 3-8 15,4-4 2-15,-3 1-4 0,4-1 3 0,-2-1-3 16,-1 1 13-16,2 0-2 0,-2-1-30 0,3 1 18 16,-4-1 1-16,4-2 1 15,0 1 26-15,-1 1-2 0,1-1-52 0,-1-1-43 16,1 0-44-16,0 0-42 0,0 0-60 16,0 0 17-16,-22-15-160 0,18 5-122 0,0-5 32 15,-3 2 30-15,-1-3 26 0,3 3 25 0,1-2 29 16,-1-2 11-16,2 3 9 0</inkml:trace>
  <inkml:trace contextRef="#ctx0" brushRef="#br0" timeOffset="399.9223">4089 2789 307 0,'-1'-2'309'0,"1"0"-40"0,-1 1-18 0,-1 0-20 0,1 0-18 16,2 1-27-16,-2-2-6 0,1 1-15 15,1-1-47-15,-1 2-10 0,0 0-2 0,2 0-6 16,-1-1-21-16,3-2 10 0,1 1-26 16,0 1 19-16,3 0-29 0,10 1 9 0,2-5-23 15,1 1 7-15,2 1 24 0,1-2-24 0,0-2-10 16,2 6-7-16,-2-4 36 0,-1 1-13 15,0 1-21-15,1-2 3 0,-3-1 14 0,-1 4 17 16,1-2-7-16,-3 1-33 0,0 1 15 16,-7-1-30-16,3 3 37 0,-5-3-31 0,-4 1 0 15,2-1 13-15,-2 2-4 0,1 1-13 0,-2-2 23 16,0 2-15-16,-2 0-20 0,2-1 29 16,0 0-18-16,-3 1-29 0,3 0-50 0,-1 0-19 15,0-3-44-15,-1 3-68 0,0-2 18 16,0 0-274-16,0 0 33 0,-1-1 28 0,2 1 43 15,0-1-9-15,-1-3 45 0,8-3 14 16,3-1-50-16</inkml:trace>
  <inkml:trace contextRef="#ctx0" brushRef="#br0" timeOffset="865.1621">4986 2332 288 0,'1'-2'325'0,"0"1"-45"0,0-2-14 0,1 1-10 15,-1-1-45-15,0 2-15 0,1 0-12 16,-1-1-32-16,-1 2-21 0,-3-1-19 16,7 1 22-16,-4 0-28 0,1 0-31 0,-2 0 0 15,0 1-8-15,1 2-8 0,-3 2 25 0,-2 8-3 16,0-3-19-16,-3 5-9 0,-1-3 3 15,0 7-7-15,4-5-2 0,-9 3 27 0,4-1-37 16,-2 5 40-16,0-1-20 0,-2 0-13 0,0 3 9 16,1-3 10-16,3 4-31 0,-4-2-2 15,2 1 9-15,-1 1-16 0,2 0 2 0,0-1 0 16,0 1-19-16,2-1 28 0,1 2-9 16,0 0-7-16,1 1-1 0,-1 1 40 0,5-2-13 15,1-2-4-15,1 1-3 0,1-4-6 0,0-8-1 16,0 1-5-16,0 4-14 0,10 16-1 0,-5-16-2 15,-1-1 16-15,5 0-1 0,-5-7-4 0,2 5-4 16,0-4 0-16,1 2-1 0,2-4-2 16,0 2-1-16,1-1-38 0,3 0-39 0,-4-6-27 15,-1 1-33-15,1 1-21 0,-3-5-43 16,0 0 17-16,-6 0-198 0,12 0 29 0,2 0-140 16,13-17 30-16,-12 9 98 0,-1-4 25 15,-4-1 22-15,2-2-24 0,2 0 21 0</inkml:trace>
  <inkml:trace contextRef="#ctx0" brushRef="#br0" timeOffset="1254.6148">5093 2712 534 0,'1'-8'293'0,"1"2"-53"16,0-1 1-16,1 3-26 0,-1-1-17 0,1 0 8 15,-1-1-35-15,2 4-25 0,6-7-13 0,1 3-9 16,1 0-21-16,-3 2-4 0,3 0-25 16,5 1 1-16,-5 3 21 0,-12 0-18 0,11 0-27 15,-2 0 21-15,17 9-33 0,-12-1-1 16,-2-2 6-16,-1 5 20 0,2 3-14 16,-4-1-29-16,0 1 17 0,-1 1 3 0,-5 2-3 15,3-1-21-15,-4 3-3 0,0-2 36 0,-2-8-25 16,0 5 14-16,0 1-14 15,-15 18-9-15,7-15 32 0,0-1-30 0,-2 0 0 16,-4-3 13-16,2-1-27 0,-4 1 2 0,1-1 25 16,-2-2-26-16,4-1 22 0,-5-2-1 15,2 2-16-15,0 1-29 0,2-7 20 0,-2 4-28 16,6-5-19-16,0 0-33 0,2 0-28 0,2-3-21 16,6 0-44-16,0 0 15 0,-7 0-149 0,7 0-138 15,-9-15 30-15,9 10 26 0,3 0 60 16,5-12-2-16,2 2 30 0,1-5-25 0</inkml:trace>
  <inkml:trace contextRef="#ctx0" brushRef="#br0" timeOffset="1598.0222">5432 2719 474 0,'7'-6'296'0,"-3"3"-44"0,0 0-14 15,-3 1-19-15,3-1-28 0,-2 2 9 0,-1-1-45 16,0 1-17-16,-1-1 2 0,1 1-30 0,-1 0-7 15,0 1 10-15,-1 2-22 0,-3 1-20 16,-3 7 7-16,-1-4-6 0,-4 5-10 16,3 0-16-16,0-2-11 0,-2 5 25 0,-1 0-30 15,3 0 9-15,-2 2 15 0,-1 0 3 0,0 1-45 16,2 0 14-16,0-1 7 0,0 2 14 0,1 1-14 16,0-3-19-16,2 3-15 0,-1-4 33 15,3-1-8-15,2 2 6 0,1-2-24 0,1-5 23 16,1 1-5-16,0-10 13 0,0 9-33 0,0 1 1 15,12 13 15-15,-3-11-16 0,2-1-15 16,0-2 15-16,0-5 26 0,2 0-26 0,1 1-19 16,2-3-7-16,-1 1-10 0,-3-3-32 0,-12 0-28 15,13 0-55-15,21-10-6 0,-15 2 13 16,-1-2-233-16,0 0-24 0,2-1-5 0,2 0 23 16,-3-4 3-16,3-2 17 0,-3 3 38 15</inkml:trace>
  <inkml:trace contextRef="#ctx0" brushRef="#br0" timeOffset="2031.2729">5835 2575 481 0,'0'-4'290'15,"0"2"-13"-15,0-2-30 0,0 2 6 0,0-3-29 16,0 4-39-16,0-1-30 0,3-1-23 15,-1 3 24-15,-1 2-43 0,1 1 13 0,2-2 7 16,0 4-47-16,6 6 10 0,0 2-18 16,2-2-4-16,-2 4-2 0,2 4-7 0,-5-3 4 15,4-1-18-15,0 4 25 0,-2 3-12 0,-1 1-34 16,1-4 0-16,-3 5 25 0,1 2-46 0,-5-2 15 16,3 2-5-16,-5-12-7 0,0 6 22 15,0 2-29-15,0 3 7 0,0 2 34 0,-13 26-42 16,8-25 24-16,-3-6-24 0,2 0 15 15,-1 1-14-15,1-4 20 0,-4 1 15 0,1-2-45 16,-2-1 8-16,-1-2 4 0,0 0-20 0,1 0 26 16,-4-2-10-16,1-1 31 0,-1-2-21 15,2 1-15-15,-2-4-1 0,-1 1 15 0,1-2-24 16,1 0 23-16,7-4-7 0,-2 1 20 16,2-1-36-16,0-1-42 0,7-1-19 0,0 0-6 15,-8 0-28-15,-2 0-54 0,-2-14 16 0,8 5-154 16,0 1-137-16,3 0 34 0,1 1-3 15,-3-11 25-15,3-1 37 0,0 6 22 0,12-20 16 16</inkml:trace>
  <inkml:trace contextRef="#ctx0" brushRef="#br0" timeOffset="2344.5468">6279 2805 478 0,'7'-1'285'16,"-1"1"-8"-16,3 0-41 0,-1 1 9 0,10-4-18 16,-12 3-34-16,8 0 17 0,-2 0-22 15,2 0-27-15,-3 0-46 0,1 0 11 16,-1 0-13-16,4 0 16 0,-2 0-37 0,3 0-4 15,-1 0-8-15,-2 0 8 0,12-10-22 0,-14 8-8 16,-2 2 11-16,-2-1-12 0,0 1-47 0,-2 0-9 16,2 0-57-16,-3 0-32 0,-1 0-56 0,1 0 12 15,-4 0-244-15,0 0-55 0,1 5 28 16,-2-5 46-16,1 0 5 0,-4 1 24 0,-1 2 5 16,0 1-4-16</inkml:trace>
  <inkml:trace contextRef="#ctx0" brushRef="#br0" timeOffset="2623.4852">6391 2971 331 0,'3'3'314'0,"8"6"-47"16,-2-4-39-16,1-2-23 0,-1 0-21 0,-1-2-23 16,-1 2-2-16,1-2-23 0,-1 2-23 15,-1-3-22-15,11 4 11 0,1-1-13 0,-4 0-21 16,-5-2 14-16,2 0-30 0,-2 1-6 0,0 1 12 15,-2-3 13-15,0 0-11 0,1 0-10 16,-1 1-21-16,1 0 31 0,-3-1-10 16,1 0-31-16,0 0 9 0,1 2 18 0,-3-2-7 15,1 0-28-15,-5 0 5 0,0 0-18 0,0 0-28 16,6 0-47-16,-6 0-74 0,0 0 14 16,14-13 14-16,-14 10-310 0,0-2 29 0,-2-1 24 15,-1 2 13-15,-4-11 13 0,-1 1 60 16</inkml:trace>
  <inkml:trace contextRef="#ctx0" brushRef="#br0" timeOffset="3896.8704">7457 2620 489 0,'0'-4'315'16,"3"1"-45"-16,-2-2-12 0,-1 2-45 0,0 3 2 15,1-6-28-15,-1 1-28 0,3 2 5 0,-2 1-19 16,-1 0-19-16,4-2-11 0,-4 3-18 16,1 1-7-16,0 0 12 0,-1-2-17 0,0-1-4 15,0 3-20-15,0 0-11 0,0 0 7 0,1 3 6 16,1-1 5-16,0 3-30 0,0-2-1 15,-2 2 20-15,3 13-18 0,4-1 0 16,-3 2 3-16,1 1-3 0,0-1-40 0,0 3 17 16,3 0 17-16,-3 1-28 0,-4 1 10 15,3-1-7-15,-1 2 20 0,3 0-31 0,-2-3 6 16,0 0 2-16,-2 3 14 0,-1-2-5 0,2-3 1 16,-3-1 3-16,3-6-8 0,0 3 5 15,-1-4 8-15,0-2-11 0,2 0-22 0,-3-5 15 16,2 0 25-16,-2 0-6 0,4-1-9 0,-3 2-8 15,0-5 33-15,2 2-3 0,0-2-4 0,1-1-4 16,-5 0 5-16,0 0 23 0,10 0-17 16,3 0 0-16,15-18-15 0,-10 10 13 0,-3-3-25 15,-1 1 32-15,-1-3-15 0,0 1 16 16,2-2-11-16,-4-3-15 0,1 1 30 0,-3 5-12 16,2-3-5-16,-3 3 11 0,3-3-4 0,-5 3-11 15,2 2 19-15,-1-2-31 0,-2 1 7 0,-1 3 4 16,-1 1 1-16,-2 0 7 0,0 3 5 15,2-1 0-15,-3 1-26 0,3 1-10 0,-2 1 23 16,0-2-18-16,0 1 4 0,1 2-8 16,-2 0 7-16,0 0-19 0,0 0 7 0,0 0-10 15,14 15 16-15,-8-3-10 0,3 0-3 0,-3 1 15 16,-1 3-1-16,2 1-4 0,2-2 3 0,-2 3 2 16,1 3 1-16,0 0-7 0,1-1 4 15,0 0 9-15,0-3-14 0,0 3-10 0,2 0 1 16,1-5-5-16,2 2 14 0,1-2-3 15,-1 2 13-15,5-5-17 0,-2-2 11 16,0-1-2-16,2-3 5 0,-3-2-10 0,2 1 6 16,0-3-2-16,-8-2 6 0,3 0-6 15,5 0-19-15,-1 0 21 0,17-14-22 0,-17 9 32 16,-2-2-6-16,1-1 0 0,-2-3-26 0,1-5 32 16,0 4 8-16,-2-4-7 0,-3 3-13 15,-1-4 1-15,1-3 7 0,-1 2 9 0,-2-1 10 16,-2 1-25-16,0-2 12 0,-4 2 7 0,-1-2-14 15,0 9 7-15,0-3-12 0,0-6 7 16,-15-19 13-16,7 18-24 0,-1 1 3 0,0 3 8 16,-2-2 7-16,6 1-9 0,-7 2-20 0,3 2 25 15,-1 2-14-15,-1-1 1 0,3 2-30 16,0 3-18-16,3 2-1 0,-2 0 4 0,3 3-78 16,-3-3-32-16,-4 0-51 0,-1 1-72 15,7 0 27-15,-12-3-234 0,7 3 38 0,-5-1 34 16,2-2-37-16,2 0 25 0,3-1 28 0,4 1 24 15,0 0 29-15,2 1 28 0,2-3-2 16</inkml:trace>
  <inkml:trace contextRef="#ctx0" brushRef="#br0" timeOffset="4300.8686">8655 2219 425 0,'-3'-2'285'0,"3"1"-36"15,-1 0-20-15,1 1-12 0,0-1-24 0,1 0-12 16,-1-1-27-16,3 2-15 0,-1-1-3 0,2 2-2 15,1-2-16-15,3-1 5 0,11 1-19 16,-7 1 6-16,3 0 5 0,5 0-41 0,3 0 41 16,-1 0-41-16,5 0 9 0,1 0-11 15,0 0-8-15,3 0-18 0,-3 0 18 0,-2 0-12 16,0 0-1-16,-2 0-3 0,-3 0 4 16,-4 0-23-16,-3 0 4 0,-4 0-1 0,-1 0-21 15,-2 0 34-15,-7 0-32 0,9 0-25 0,-9 0 0 16,6 0-42-16,-6 0-35 0,7-5-22 15,-10 4-61-15,-1 2 14 0,-1 0-150 0,-2-2-127 16,2 0 31-16,-2 1 26 0,-5 0 12 16,-2 0 18-16,-2 0 12 0,-19-7-8 0</inkml:trace>
  <inkml:trace contextRef="#ctx0" brushRef="#br0" timeOffset="4602.7155">8864 2203 520 0,'-2'2'296'0,"-2"0"-45"15,1-2-40-15,1 3-49 0,0 0 7 0,-1-1 4 16,0 3-33-16,2 0-11 0,-4 8-5 16,1-2-22-16,-4 5-1 0,3 1-1 0,0 2-4 15,0 0 0-15,0 0-31 0,-1 3-6 0,0-1 6 16,1-1 21-16,0 2-18 0,1-1 5 16,2-2-12-16,-1-1-4 0,-1 1 26 0,2-6-4 15,-1-1-15-15,2 6-27 0,-2-8 16 0,3-10 10 16,0 10-21-16,0-1 1 0,0-2 10 15,0 1-24-15,0-2 13 0,0 0 18 0,0-6-40 16,0 7 20-16,-11 6-18 0,8-6-22 16,3-2 4-16,-2 0-24 0,-1-1-11 0,2 1-35 15,-2-1-33-15,1 1-64 0,-2-1-26 16,0-1 15-16,3-2-277 0,0-1 31 0,1-1-19 16,0-1 25-16,1-1 27 0,4 0 16 0,-4-1 45 15</inkml:trace>
  <inkml:trace contextRef="#ctx0" brushRef="#br0" timeOffset="4963.0968">8883 2624 249 0,'13'-3'332'0,"6"1"-47"0,-6 2-29 0,-13 0-20 0,15 0-25 16,14-6-17-16,-15 5-17 0,-4 1-7 15,-10 0-24-15,14 0-19 0,0 0 21 0,-2 0-45 16,17 15-16-16,-13-7 35 0,-2-2-39 0,2 5-7 15,-2-1 5-15,-4 1 0 0,2 1-17 16,-2-1-24-16,-1 5 0 0,0-1-1 0,-1 2 20 16,-3-1-4-16,-2 3-19 0,3-2-14 0,-5 2-1 15,-1-8-16-15,0 2 18 0,-12 19 25 0,4-12-34 16,0-4 13-16,-1-3-27 0,0 4 43 16,-2-3-36-16,-5 1 10 0,4-4 8 0,-2-1-13 15,-4-1-25-15,-2-3 19 0,1 2-12 16,-3-2 8-16,0-2 1 0,-1-1-1 0,1 1 11 15,-3-4-6-15,2 0 5 0,14 0-31 0,-6 0-13 16,-2 0-26-16,2 0-4 0,-12-10-49 16,18 3-34-16,3 3 12 0,3-4-157 0,3 2-149 15,0-1 48-15,0-1 27 0,17-17 21 16,-5 11-4-16,6-1 13 0,-1-3 4 16</inkml:trace>
  <inkml:trace contextRef="#ctx0" brushRef="#br0" timeOffset="5395.9045">9451 2685 530 0,'11'-3'295'0,"-1"1"-11"16,-6 1-2-16,1-1-57 0,-1 2-30 0,1-1-14 16,-3 1-1-16,0 0-59 0,-2 0 33 15,-2 0-46-15,0 1-13 0,-3 1 20 0,1 1-44 16,-1 0-7-16,-12 6-9 0,2 1 15 15,-4 1-27-15,2 1 12 0,0 0-6 16,2 1-28-16,-3 0 7 0,0 2 2 0,5 0 17 16,-6-2 4-16,4 2-34 0,0-1-1 0,6 1-3 15,-3-1 13-15,1 0-21 0,0 0 14 0,2 2-8 16,2-3 4-16,0 1 6 0,3 1 12 16,3-5-20-16,1-1 12 0,0-9-35 0,0 11 10 15,13 11 0-15,-5-9 1 0,3-1 15 0,-1-2-10 16,6-1-4-16,-1 0 32 0,-1-2-37 15,5 0 5-15,3-1 31 0,0 1-11 0,1-3 20 16,0 2-4-16,1-4 10 0,-2 0-5 16,-3 1 25-16,0-2-7 0,0 3-27 0,-6-3-10 15,-1-1 0-15,6 2 1 0,-9-2 1 0,-1 0-12 16,-1 0-12-16,-3 0 30 0,0 1-39 16,-2-1-36-16,-2 0-29 0,0 0-22 0,0 0-61 15,0 0 15-15,0 0-226 0,0 0-102 0,0 0 60 16,14-9 28-16,-11 4 25 0,2 3 24 0,10-11 21 15,4-2-6-15,3 0 30 0</inkml:trace>
  <inkml:trace contextRef="#ctx0" brushRef="#br0" timeOffset="8728.1764">6024 4125 412 0,'0'0'324'0,"0"-12"-49"16,0 12-26-16,0 0-26 0,0 0-26 16,0 0-24-16,0 0 0 0,0 0-36 0,0 0-16 15,0 0-6-15,0 0 9 0,-14 0-32 0,14 0 10 16,0 0-19-16,0 0-22 0,0 0 28 15,0 0-24-15,0 0-13 0,0 0 14 0,0 0-10 16,0 0 9-16,0 0-2 0,0 0-22 0,-7 3 15 16,7 4-14-16,5 8 14 0,-1-2-11 0,0 3-20 15,-1-4 16-15,2 5-7 0,0 2 12 16,-3-2-4-16,1 5-34 0,1-1 15 16,-2 4 0-16,-2-2-3 0,2 2-16 0,-2-16-6 15,0 9 35-15,0 2-5 0,0 1-7 0,0 2 16 16,-13 18-29-16,11-23 15 0,-1-6-7 15,3 1-18-15,0-4-4 0,0-2 20 0,0 2 12 16,-2-5-16-16,2 1 4 0,0-1 23 0,0 0-4 16,0-2 40-16,-3 1-32 0,3-3 31 0,0 0-4 15,0 0 5-15,0 0-20 0,6 8 0 16,-2-9-19-16,-2 1 14 0,2-4-25 0,1 1 17 16,6-7 7-16,1-2-8 0,0-1-26 15,2 0 13-15,1-4-5 0,2 1-14 0,0 0 12 16,-2 0-3-16,-1-1-11 0,1 0 15 15,-2 3-6-15,0 1 15 0,0 2 6 0,-3 1 0 0,0 0-2 16,-2 2 4-16,-3 4-7 0,0-1-9 16,-1 2 17-16,-2 0-22 0,2 1-7 0,-1-2 15 15,-1 3-1-15,1 0-20 0,1 1 7 0,-4 0-10 16,0 0-3-16,0 0 2 0,7 0 5 16,11 17 1-16,-9-5 17 0,3 0-17 0,-1 3 2 15,0-1 0-15,-1 2-2 0,1 4-10 0,-1-1 14 16,2 0-1-16,-3 1-23 0,2-1 22 0,1-1-11 15,-2 2 13-15,2-5-2 0,0 1-1 0,-3 2 3 16,2 0-2-16,4-4-1 0,-6-2-25 16,4-1 15-16,-2-1 1 0,-2 0 24 15,-1-4-13-15,1 0-14 0,-4 0-1 0,3-2 18 16,-3-1-3-16,1 0-8 0,0-1-3 16,0-1 2-16,-1-1 1 0,-5 0 0 0,6 0-8 15,7 0 20-15,15-12-16 0,-14 5 10 16,-1-2 7-16,1-3 14 0,-1-1-4 0,2 0-9 15,-3-4-12-15,-1-1 16 0,2-3 13 0,-4-2-8 16,2 0-19-16,-3 0 14 0,-2-1-2 16,-2 2 12-16,1-3-7 0,4 0 0 0,-5 2 3 15,0 0-17-15,-2-3 18 0,0 7-2 0,-2 7-4 16,0-1-1-16,0-8-6 0,0 3-3 0,0 3 2 16,0 2 13-16,0 1 0 0,0 0-16 15,0 3 15-15,0 0-4 0,0 3-8 0,0-1 9 16,0 7-12-16,0-9 6 0,0 9-2 15,-12-13 4-15,11 9-12 0,1 0-1 0,0 0-13 16,-1 1-15-16,1 0-11 0,-2 0-41 16,2 3-47-16,0 0 12 0,0 0-96 0,0 0-50 15,0 0-61-15,0-7 30 0,0 7-267 0,0 0 60 16,0-7 38-16,0 7 33 0,12-28 23 16,-2 18 39-16,7-7 45 0,-3 7 25 0,4-11 14 15,0 5 16-15</inkml:trace>
  <inkml:trace contextRef="#ctx0" brushRef="#br0" timeOffset="9544.2821">7513 4236 767 0,'1'-4'281'0,"1"2"-30"0,-1-2-5 16,-2-1-5-16,1 1-52 0,-3 2 3 15,3-4-47-15,0 4 4 0,0-4-14 0,-1 1-15 16,1 1-29-16,1 1 28 0,-1 3-45 0,0 0 17 16,0 0-43-16,-15-13 34 0,10 10-44 15,-8-2 7-15,4 4-1 0,0 1-4 0,1 0-18 16,-5 0 10-16,-3 0 16 0,-16 11-15 15,13-7 17-15,5 2-29 0,-7-1 0 0,2 2 8 16,1 2 18-16,1-2-24 0,4 2-6 0,-7 1 3 16,5 0 37-16,-1 2-4 0,3 1-37 15,-2-1 16-15,4 4 5 0,1-3-21 0,1 2 28 16,-4 0 3-16,4 1-19 0,0 0-1 0,2 0-5 16,-1 0 0-16,4 2 31 0,3 0-14 15,-2-2 14-15,3-8-2 0,0 5-11 0,0 3 15 16,0 1-23-16,13 19 27 0,-3-23-8 0,-2 4-10 15,1 0 10-15,0-2-38 0,3 0 23 16,0-1-22-16,1-3 25 0,0 1 4 16,0 0-26-16,2-3 4 0,-1-2 15 0,1 2-13 15,-2-2-4-15,2-2 24 0,-1 1-15 0,3 1-8 16,-4-6-6-16,-2 1 11 0,7 0-5 0,-9 0-1 16,3-2-5-16,-12 0 5 0,7 0-61 0,1 0-18 15,1 0 6-15,-4 0-105 0,3 0-24 16,-8 0-49-16,26-14 25 0,-20 5-256 15,4 0-28-15,-4 2 24 0,-1-2 38 0,-1 0 29 16,-4 9 27-16,0-7 25 0,0-2 17 0,0 1 22 16,0-2 57-16</inkml:trace>
  <inkml:trace contextRef="#ctx0" brushRef="#br0" timeOffset="9777.4503">7302 4461 377 0,'-1'-2'327'15,"-2"0"-45"-15,2 2-65 0,0-4-13 0,2 3-14 16,-1-1 4-16,-1 2 2 0,2-2-9 0,-1 2-62 16,4 0-1-16,-1 0 4 0,-1 0-8 15,5-1-25-15,-1-1-6 0,-1 4 43 0,18-4-59 16,-23 2-5-16,13 0 37 0,-2 0-46 0,6 0-8 16,-3 0 10-16,0 0-43 0,3 0-45 15,0 0-28-15,-1 0-28 0,21-10-36 16,-18 7 9-16,-1 0-270 0,-1-3 30 0,-1 0-82 15,5-1 26-15,-1 4 76 0,2-6 13 16,5 1 11-16</inkml:trace>
  <inkml:trace contextRef="#ctx0" brushRef="#br0" timeOffset="10618.6164">8137 4275 400 0,'5'0'354'16,"3"-2"-20"-16,-6 2-88 0,2 0-14 0,1 0-22 15,-3 0 0-15,0 0-31 0,1 2-32 0,-1-1 3 16,0 2-16-16,-1 0-16 0,0 1 3 16,1 1 24-16,0 2-10 0,-1 0-17 0,4 11-5 15,-5-9-13-15,0 3-10 0,0 3-10 16,0 4 11-16,0-2-7 0,0 3-10 0,-14 18-2 16,13-18-8-16,-7-1-6 0,4 2-6 0,-1 1 23 15,3 0-15-15,-6-6-17 0,3 3-2 16,1-1-3-16,0-2-5 0,1-2-8 15,0-2-9-15,0-3 0 0,3-1 3 0,-2-3 14 16,-2 0-25-16,3 0 1 0,1-3 6 0,-3 3-16 16,3-4-4-16,-1 1 43 0,0 2-13 15,1-4-24-15,-2 0 32 0,2 0 6 0,0 0-14 16,0 0 1-16,0 0-15 0,-1-14 3 0,1 8 1 16,0 1 10-16,4-13-8 0,-4 8 17 15,7-18-29-15,-4 8 15 0,2-1-38 0,2 0 46 16,-2-2-18-16,4 2-12 0,1 0 18 0,-1-2-29 15,1 1-11-15,0 0 34 0,2-1-22 16,1 5 31-16,-2-1 0 0,2 0-10 0,2 0-11 16,1 3 4-16,0-1 10 0,2 4-2 0,3 0-10 15,-1 0-9-15,-1 2-13 0,3 1 26 16,1 1-9-16,-5 3 12 0,5 2-4 0,-1-2-1 16,-1 6 14-16,-10 0-23 0,3 0 11 0,1 0-38 15,-2 0 43-15,-1 0-14 0,5 10-2 16,-8-6 7-16,0 7-24 0,-5-2 31 0,-2 0-10 15,0-2 0-15,-2-7 1 0,0 9-5 16,0-2 10-16,-11 18-5 0,0-9 14 0,2-1-21 16,-3-4 15-16,-4 6 0 0,-1-4-7 0,-1 1-27 15,-2-2 28-15,1 2-16 0,-5-1 11 0,1-4-17 16,-2 0 26-16,3 0-23 0,-2 0 17 16,5-3 9-16,0 2-31 0,1-3 27 0,0 1-6 15,1-1 1-15,8 0-11 0,-1-1-7 0,1 0 33 16,4-2-8-16,0 1-16 0,2 1 22 15,0 0-3-15,0-3 0 0,2 2-9 0,1-3-18 16,0 0 32-16,0 0-24 0,16 23 25 0,-3-14-23 16,4 0 25-16,2 1-13 0,0 4 0 15,3-4-8-15,-3 3 24 0,5-3-22 0,1 0-2 16,-2 1 10-16,2 0-17 0,-2 1 33 16,-1 1-21-16,2-2 3 0,3 2 5 0,-5-2 5 15,0-3-4-15,-2 5-31 0,-2-2 28 16,0 1 10-16,0 1-18 0,-4-6-1 0,1 4 2 15,-3-3-18-15,-2 1 31 0,-4-1-32 0,2-3 36 16,-3-2-36-16,-1 3 2 0,-1-3 31 16,0-1-16-16,0 2-2 0,-2-2 2 0,3-2 0 15,-3 0-36-15,3 1-71 0,-3 0-16 16,-1-1-30-16,0 0-48 0,0 0 20 0,0-10-220 16,0 6-71-16,2-1 60 0,-1-3 4 0,1-9 29 15,-2 7-27-15,12-23 26 0,-1 11 13 0,-2-3-1 16</inkml:trace>
  <inkml:trace contextRef="#ctx0" brushRef="#br0" timeOffset="11476.1433">8960 3959 314 0,'3'-5'311'0,"-2"4"-33"15,1-2-22-15,-2-2-30 0,2 2 9 0,-1 2-48 16,3-2-9-16,-2 0-22 0,2 0 13 16,-1 0-32-16,0 2-6 0,0-1-22 0,1 1 15 15,2-1-31-15,-3 2 16 0,3 0-23 16,1 2 6-16,-7-2 6 0,18 9-37 0,-8-2-6 16,-1 2 20-16,-2 2-20 0,0 1-17 0,0 4 10 15,-5 0-15-15,-1 2 9 0,1 1-7 16,-2-10-28-16,0 6 31 0,0 1-8 0,0 2-32 15,0-2 25-15,-16 21-8 0,13-20 16 16,-4-3-13-16,2 0-10 0,1-5-1 0,-1 0 2 16,1-2 27-16,3-4-37 0,-1 3 46 0,0-3-7 15,1 1-34-15,0-2-6 0,-1 0 32 16,2-2-28-16,0 0 0 0,0 0 0 0,0 0 20 16,0 0-5-16,-4 7 16 0,4-9-28 0,2 0 1 15,-1-3-1-15,0 2 0 0,2-3 13 16,3-9-6-16,3 2 2 0,3-2 3 0,-3-1-1 15,1-3 25-15,-2 3-6 0,1-1-40 0,3 1 10 16,2 1 7-16,-3 0 0 0,3 0 20 16,-4 3-17-16,-1-1 31 0,4 1-32 0,0 5 20 15,0-2 14-15,-1 0-29 0,0 4 22 16,-2 2-13-16,-3-1-1 0,2 4 6 0,0-1 2 16,-2 0-8-16,-7 1 5 0,11 0-19 0,4 0 25 15,17 14-13-15,-17-7 2 0,-1 2 3 16,-2-5 3-16,1 10-23 0,-1-5 19 15,-1 7-18-15,-3-2 10 0,2 3 3 0,-3-2 0 16,0 2-11-16,1-1-13 0,-2 2 6 0,-1-1 23 16,0 2 4-16,1-2-17 0,0 1 20 0,-2-1-10 15,0 0 0-15,-2-5-10 0,1 5-11 0,-2-5 11 16,0-2 8-16,1 0-16 0,-1-2-1 16,-1-8 12-16,0 6-2 0,0-6-14 0,0 8 5 15,0-2-3-15,0-6 10 0,0 9 2 16,0-9-5-16,0 6 4 0,0-6-6 0,0 7 3 15,0-7-14-15,0 7-12 0,0-7 5 16,0 0-1-16,0 0-36 0,0 5-41 0,0-5 7 16,0 0-94-16,-3 8-48 0,1-10 20 0,-13-6-332 15,3-3 8-15,-2-1 45 0,4 0 39 16,-5-1 23-16,0-3 68 0,-1 0 24 0,-5 2-75 16,-1 1 14-16,1 5 90 0</inkml:trace>
  <inkml:trace contextRef="#ctx0" brushRef="#br0" timeOffset="18840.8615">3222 7929 334 0,'0'0'286'0,"0"0"-54"0,0 0-28 15,0 0-8-15,0 0-23 0,0 0-7 16,0 0-23-16,0 0-8 0,0 0-37 0,0 0 0 16,0 0 25-16,0 0 6 0,0 0-15 0,0 0-18 15,0 0-21-15,0 0-1 0,0 0-5 0,0 0-4 16,6 3 14-16,-6 3-5 16,-3 0-19-16,2 0 8 0,1 2 5 0,-10 24-28 15,5-15 20-15,-1 2-24 0,-4 2 0 0,3-2-2 16,-1 6 15-16,0-3-16 0,-3 0 4 15,2 6 14-15,1-3 2 0,2 2-27 0,-3-2 40 16,0 0-46-16,0 0 54 0,0 3-50 0,0 1-2 16,0-1-20-16,0 4 38 0,-4-1 1 15,3 0 14-15,0-1-4 0,-2 0-7 0,1-2-8 16,0 4-3-16,-1-3-2 0,4 2-4 0,-4-2-11 16,-1 0 6-16,1 1-1 0,-2-4-1 15,0 7-3-15,2-4-2 0,0 3-2 0,-1-2 12 16,1 0-3-16,-1 2-3 0,1-5-2 0,1 3 14 15,0-1-4-15,0-2-2 0,2 0-5 0,-3 0-16 16,1 1 15-16,2-1-8 0,0-1 13 16,-2 2-4-16,2 0 0 0,0 4 4 15,2-4 7-15,-3 2-4 0,1 2 12 0,1-1 6 16,-2 0-15-16,3 0-4 0,0 2-4 16,0-1 27-16,0 3-13 0,0-2-13 0,0 3 21 15,-1-1-42-15,3 1 23 0,-2 2 28 0,0-1-16 16,2 1-4-16,-3 1 11 0,0-3-2 15,2-2-15-15,1 2 8 0,-2-2 10 0,1-2 0 16,2 1-12-16,-1 1-9 0,-1-1 12 16,2-3-19-16,-1 2 8 0,-1 2-9 0,-1 0 6 15,2 0 3-15,0 1-1 0,1-1-13 0,-1 1 4 16,1 0 6-16,-1 1-1 0,0 0-2 0,0 3-6 16,2-3 2-16,-1 4-15 0,3-1 16 15,-3-1-7-15,0 0 4 0,4-1-3 0,-3 0 0 16,0-2-9-16,0 1-6 0,-1 0 1 15,1-1-3-15,1 1 12 0,0-1 11 0,-2 0-1 16,0-1-5-16,-1-2 0 0,-1-4 1 0,4 2-4 16,-2 3-8-16,1-2 7 0,1-2-8 15,0-4 6-15,0 4 0 0,0 0-8 0,2-4 9 16,-1 2-4-16,-1-1 3 0,2-2-2 0,-2-1-5 16,0 1 9-16,0 1 7 0,2 1-14 0,-1-2 6 15,1-11-9-15,0 3 14 0,0 5-7 16,0 2 9-16,0-1-8 0,0 0 6 0,-12 25-5 15,8-19-16-15,4-3 21 0,-2 0-16 16,-1 0 12-16,1 0 2 0,-2 3-6 0,1-1 17 16,-2 1-11-16,0-2 12 0,1 4 5 15,-1-3 0-15,3 3 1 0,-2-4-11 0,0 1-1 0,-2-2 28 16,2-2-13-16,1-1-7 0,-2-1-4 16,2-2 15-16,3-13-7 0,0 6-14 0,0 0-5 15,0-2 3-15,0 1-11 0,-9 7 31 0,9-13-35 16,-2 1-2-16,1-4-18 0,1 3-20 15,0-2-3-15,0 1-12 0,-2-1-32 0,2-3 10 16,0 0-106-16,0 0-27 0,-3-6-64 16,4 2 25-16,-2-17-242 0,1 11-56 0,0-8 40 15,0-5 58-15,-12-31 39 0,6 21 30 0,-1-1 26 16,-6-7 3-16,6-5 27 0,-2-2 12 0,-3 5 3 16</inkml:trace>
  <inkml:trace contextRef="#ctx0" brushRef="#br0" timeOffset="19946.0156">1440 11251 439 0,'-2'0'277'0,"-1"-1"-35"16,-2 1-50-16,4-2-3 0,-2 2 0 0,2 0-2 15,-1 0-6-15,3 0-35 0,-2 0 40 16,-1 0-51-16,2 0-5 0,0 2 44 0,2-2-16 0,-1 0-15 16,1 1 12-16,5-1-16 0,-4 0-8 0,6 0-12 15,14 0-11-15,-14 0 20 0,10 0-18 16,2 0-6-16,6 0-32 0,2 0 5 16,2 0-17-16,1 0-18 0,0 0 5 0,0 0 20 15,1 0-20-15,3 0-4 0,3 0-22 16,40-11 6-16,-33 10 4 0,-3-2-2 0,4 1 3 15,-2 0 12-15,4-4-17 0,-2 6-5 0,4-7 7 16,-3 6-26-16,-23 1 22 0,13 0-1 16,5 0-10-16,1 0 11 0,48-10-9 0,-44 9-9 15,-4-2 15-15,4 0-2 0,-3 3-9 16,-2 0 6-16,-2 0-5 0,-21 0 3 0,11 0-20 16,5 0 30-16,1 0 7 0,4 0-8 15,-2 0 19-15,2 0-11 0,0 0 4 16,3 0-12-16,-3 0 2 0,-2 0 8 0,3 0-25 15,1 0 17-15,-2 0 11 0,2 0-10 0,2 0-6 16,1 0-19-16,0 0 30 16,2 0-12-16,0 0-7 0,-1 0 15 0,-1 0-9 15,3 0-22-15,-1 0 13 0,-3 0 20 0,3 0-24 16,-1 0 25-16,-2 0-18 0,2 0 4 0,-2 0 5 16,2 0 2-16,-1 0-9 0,0 0 13 0,0 0-25 15,0 0 8-15,1 0-8 0,-1 0 20 16,1 0-14-16,-2 0 4 0,2 0-10 0,-2 0 9 15,1 0-2-15,-2 0-3 0,-1 0-4 16,3 0 6-16,-4 0-1 0,3 0-9 0,0 0 0 16,-1-8 10-16,3 8-1 0,43-9-11 0,-67 9 11 15,13 0-5-15,4 0-4 0,4 0 17 0,49-8-24 16,-45 5 7-16,1-1 0 0,-1 3 14 16,4-2-9-16,-1-1-4 0,0 1 0 0,3 1 8 15,-1-4-7-15,-2 3 2 0,2 3 6 0,2-4-13 16,-3 2 9-16,2-2 6 0,-4 1-7 0,2 0 7 15,-3-2 13-15,-1 2-1 0,-4-2-6 16,2 5 6-16,-5-2-4 0,-4 0 5 0,-2-1 3 16,-1 1 3-16,-2 0-24 0,1-2 10 15,-5 2 11-15,-2 1-19 0,-6-1-9 0,-1 0 3 16,-6 0 6-16,-3 2 4 0,-2-1-9 0,-2 1-2 16,0 0 11-16,-3 0-10 0,-1-2 1 0,-1 0 0 15,-1 2-17-15,0 0-13 0,0 0-20 16,-12-7-28-16,-3 0-21 0,1 0 9 0,-8 0-94 15,-2-3-36-15,-4 2-24 0,-3-1-66 0,-4 0 28 16,-5-2 28-16,-1-2 24 0,-6 3-285 16,-2-7 41-16,-2 2 35 0,-3-8 31 0,-2-1 27 15,-4-5 23-15,-2-5 34 0,0 0-13 0,-5 1 61 16</inkml:trace>
  <inkml:trace contextRef="#ctx0" brushRef="#br0" timeOffset="21414.557">2929 10517 623 0,'0'0'224'0,"0"0"-7"0,0 0-16 16,0 0-6-16,0 0-22 0,0 0 6 16,0 0-28-16,0 0 18 0,0 0-40 0,0 0 8 15,0 0 5-15,0 0-9 0,0 0 17 16,0 0-31-16,0 0 11 0,0 0-46 0,0 4 22 15,3-7-26-15,9-3-13 0,2-3-22 16,-4 5 16-16,3-8-2 0,-2 4-15 0,2 1-7 16,-1-3-5-16,-2 5-2 0,3-3 18 0,0 1 11 15,0-3-27-15,0 0 3 0,-4 6-5 16,4-4-1-16,0 1 2 0,0-2-2 0,-3 0 21 16,5 2-5-16,-2-3-10 0,2-1-2 15,-1 3 19-15,1-4-9 0,0 3-19 0,0-1 4 16,3-1 14-16,-2-1-8 0,0 1 2 0,2-2-3 15,0 2 6-15,1-3-15 0,-1 3 4 16,1-3 5-16,-2 3-6 0,-1-2 9 0,1 1-16 16,1 2 27-16,-4-3-14 0,3 5 1 15,-3-1-6-15,1-1 18 0,-2 1-12 0,2 0 16 0,-2-1-20 16,1 0-17-16,0 0 21 0,3-1-3 16,-1-3-9-16,1 3-5 0,2-2 12 0,-2 0-13 15,2 0 9-15,-5-3-15 0,5 1-15 0,2 0 30 16,-4-4 5-16,4 7-23 0,-4-4-3 15,2 1 10-15,0-2-13 0,0 1 12 0,0 1-14 16,-1-1 20-16,0 1-8 0,0 0 9 16,2 0-18-16,-2-2-22 0,1 1 18 0,-1 0 23 15,-1 0-22-15,1-2 1 0,2-1 0 16,1 0 9-16,-1 0-22 0,3 0 16 0,-1-4 10 16,1 4-8-16,3 1 5 0,-1-1 4 0,2 0-2 15,0 0-14-15,-4 3 6 0,1-2-11 16,0 1-17-16,2 0 7 0,-5 3 23 0,0-1-6 15,2-1 10-15,-4 1-23 0,3 2 21 16,0-2-2-16,-3 2-5 0,3-2 11 0,-3 1-16 16,4-3 5-16,-1 3-6 0,2-2 11 0,0-1 9 15,0-1-12-15,0 1-1 0,1-1 4 16,-1 2-8-16,2-1-2 0,-1 0 0 0,-3 0 11 16,4 2-14-16,-3 1 24 0,-4 0-12 0,0 1 16 15,3-2-17-15,-3-2 14 0,0 4-4 16,3-2 8-16,-4-3 1 0,2 3 5 0,2 1-14 15,-3 0 4-15,4 0-6 0,0-1-1 0,-1 0 6 16,-3 3-1-16,3-1-5 0,3 3-14 16,-4-3 18-16,3 2-6 0,1-2 2 0,-4 1-4 15,-1 2 1-15,-5 0-3 0,2 1-3 0,-2 0 2 16,-6 2 2-16,0 2 4 0,0 4 0 16,2-8-2-16,-3 3-2 0,-1 3 0 0,-4-3 3 15,2 6-1-15,-1-4 1 0,-1 1-9 0,-1 2 6 16,1-2 2-16,1 1 5 0,-1 1-12 15,1-1 2-15,-1-1-4 0,-1 2 7 0,1-4-15 16,-1 5 9-16,-2-3 6 0,3 0-1 16,-2 1-1-16,2 2 7 0,-1-2-9 0,-2 1 2 15,3-2-2-15,-2 2 0 0,1 0-12 16,-2 1 7-16,2-2 14 0,-1 1-16 0,-1 0 0 16,0 1-7-16,0 0-23 0,0 0-20 0,0-3-58 15,0 6 13-15,-2-1-95 0,-3 1-33 0,-9 6-103 16,-6 4 31-16,-2 2-236 0,0-5 42 15,-4 0 38-15,-1-2 32 0,-3 9 33 0,-2-9 21 16,-3 4 12-16,-3 1 28 0,-3-2 13 0,0 2-48 16</inkml:trace>
  <inkml:trace contextRef="#ctx0" brushRef="#br0" timeOffset="21844.5727">3836 8936 544 0,'3'-4'338'0,"-3"0"-27"0,1 0-28 16,-1 4-24-16,5-10-11 0,-4 7-36 0,2-1-11 16,0 1-15-16,-1-2-36 0,2 3 14 0,-1-1-6 15,-2 0-38-15,3 0-13 0,-2 2-12 16,-2-4-8-16,3 4 17 0,-2-1 4 0,-1-2-12 15,3 3-26-15,-2 1-27 0,0 0 15 0,0 0-44 16,1 0-47-16,-1 0-12 0,-1 1-19 16,0 3-46-16,0-1-9 0,0 4-64 0,0-2 18 15,3 1-292-15,2 15 38 0,-1-3 66 0,3 5-9 16,-2-3 23-16,3 5 29 16,-4 3 12-16,4-3 14 0</inkml:trace>
  <inkml:trace contextRef="#ctx0" brushRef="#br0" timeOffset="22333.6683">4395 10132 342 0,'-3'2'380'0,"2"-2"-36"0,0 1-10 0,-2 1-46 15,2-2 15-15,-1 0-39 0,0 0-31 0,2 0-28 16,-1 0 15-16,0 1-30 0,-2-1 12 16,3 4-28-16,-1-4-31 0,-1 0-8 0,1 0-18 15,1 0-5-15,-1 0-27 0,1 1 0 0,-3-1-9 16,3 0-7-16,0 1-30 0,-1-1-13 15,0 1-3-15,-2 0-54 0,3 0-38 0,-1 2-18 16,-2-3-38-16,3 1-11 0,-1-1-30 0,-3 0 15 16,3-1-172-16,1 2 26 0,3-2-185 15,0-3 30-15,1 2 87 0,6-7 27 0,0 3 56 16,7-5-24-16,0 0 8 0</inkml:trace>
  <inkml:trace contextRef="#ctx0" brushRef="#br0" timeOffset="22641.9878">5134 9928 365 0,'2'1'322'0,"2"0"-24"0,1 0-49 15,-1 0 23-15,0 1-21 0,0-1-47 16,1 1 1-16,-3-2-9 0,2 0-20 0,-1 3-38 15,0-2-21-15,0 2 38 0,0-3-51 0,0 1 27 16,-2-1-67-16,1 1 20 0,0 0-11 0,0-1-5 16,-1 2-13-16,2-1 34 0,-1 0-35 15,-2-1 3-15,2 2-31 0,-1-2 22 0,-1 0-57 16,0 0-36-16,0 0-12 0,0-8-46 16,-3 7-13-16,5-3 12 0,-4-1-208 0,0-1-123 15,-6-5 53-15,5-3 27 0,-5-3 24 0,1-1 23 16,-3-5 20-16,5-2-13 0,-4-1 20 15</inkml:trace>
  <inkml:trace contextRef="#ctx0" brushRef="#br0" timeOffset="23067.9768">4903 8538 480 0,'-3'0'254'0,"0"0"-34"16,1 0-6-16,-1-1-2 0,2-1-15 0,-2 4-22 15,3-2 5-15,-4 0-5 0,4 0-41 16,-2-2 4-16,0 2 7 0,0 0-6 0,1-1-35 16,1 1 42-16,-1 0-60 0,-1 0-21 0,2-2 27 15,-1 2-25-15,1 0-7 0,-1 0-12 16,-2 0-15-16,3 2 9 0,0-2-10 15,0 0-7-15,0 0-34 0,0 3-27 0,0-3-25 16,2 1-40-16,-1 2-56 0,0-1 12 0,0 2-274 16,2-2 25-16,3 0 27 0,-1 3 22 0,8 2 25 15,5 2 15-15,-2 1 10 0</inkml:trace>
  <inkml:trace contextRef="#ctx0" brushRef="#br0" timeOffset="23420.4104">5679 9428 404 0,'5'3'310'0,"-3"-1"-44"0,1 1-37 0,-2-2-17 16,2 2-35-16,-3 1 11 0,3-1-26 15,-1-1-21-15,2 0 10 0,-4 2-13 0,3-3-35 16,-1 1 5-16,0 0 6 0,0 0-9 16,-2-1 0-16,3 1-49 0,0-1 26 0,-3 1-26 15,2-1 22-15,0 1-42 0,-2-2 22 16,1 0-65-16,-1 1-17 0,1-2-28 0,1 1-51 15,-2-2 10-15,1-1-192 0,0 0-101 0,0-2-5 16,1 0 25-16,-1-2 26 0,2-10 31 0,0-2 9 16,-1-4-30-16</inkml:trace>
  <inkml:trace contextRef="#ctx0" brushRef="#br0" timeOffset="23748.7886">6251 8971 496 0,'5'3'284'0,"1"-1"-31"16,-3 0-12-16,2-1-10 0,-1 2 7 0,-1-3-18 15,1 4-37-15,1-3-22 0,-3 0-10 0,0 0 38 16,0 1-38-16,1-1-7 0,-1 1-8 0,1 0-28 16,1-2-39-16,-3 1 5 0,0-1-2 15,2 2-2-15,-3-2-22 0,1 0-18 0,0 0-3 16,-1 0-64-16,-2 0-38 0,-1 0-76 16,1 0 16-16,-8-10-200 0,2 3-77 0,-1 6 19 15,-4-8 25-15,-1 1 25 0,-1-6 26 16,1 3 13-16,-4-3 6 0</inkml:trace>
  <inkml:trace contextRef="#ctx0" brushRef="#br0" timeOffset="24060.5273">5719 8141 473 0,'-4'-1'279'0,"3"1"-39"15,1 1-23-15,-2-1 3 0,-1 0-42 0,3 2-2 16,-1-1-4-16,1-1-20 0,0 3 16 0,-1-3-35 16,2 2-12-16,-1-2 4 0,0 1-14 15,0 2-33-15,0-3-9 0,0 1-2 0,0 1 6 16,0-2 1-16,0 0-28 0,0 1 0 15,0-1-6-15,-1 0-50 0,-2 2-38 0,2-2-14 16,-3 2-69-16,0-2 13 0,-1-1-326 0,0 1 69 16,-3-1 6-16,-5-4 22 0,-3-2 34 15,2-2-21-15,-1 1 40 0</inkml:trace>
  <inkml:trace contextRef="#ctx0" brushRef="#br0" timeOffset="25470.5478">3279 7824 337 0,'0'0'166'0,"0"0"-56"0,0 0 5 16,0 0 15-16,-14 12-29 0,14-12-34 16,0 0 10-16,0 0-12 0,0 0 39 15,0 0 1-15,0 0-63 0,0 0 40 0,0 0-8 16,0 0-11-16,0 0-1 0,0 13-5 0,-21-1 4 15,21-10-7-15,-1-2-10 0,0 0-16 16,1 2 5-16,0-1 8 0,0-1-1 0,-1 2-21 16,1-2-15-16,-2 2 32 0,1 0-5 15,1 0-1-15,-1 0 10 0,-3 1-23 0,2-1 14 16,0 0-10-16,1 1 20 0,-3 1-25 0,2-1 0 16,0 1 5-16,-3-1 6 0,2 1 1 15,0-1-5-15,-1 1-17 0,-5 7 22 0,3-2-3 16,0-2-13-16,-3 2 6 0,3-2 8 15,-3 2-11-15,3 0 9 0,2-3-5 0,0-2-10 16,3 2 2-16,-5-1 7 0,4 1 12 0,-2-2-5 16,4 0-6-16,-3-1-7 0,1 0 13 15,-3 0-9-15,4 0 8 0,-1 0-8 0,0-3 14 16,1 3-2-16,-2-2-7 0,0 3 0 0,2-3-14 16,0 0 25-16,-1 0-2 0,2 1-6 15,-2-1 1-15,2 1-5 0,-1-2 4 16,1 0 2-16,-3 0 8 0,2 2-19 0,1-2 40 15,0 0-21-15,0 0 2 0,0 0-33 0,0-7 15 16,1 5-9-16,2-1-4 0,-2 0 16 16,0 0-21-16,2-1 4 0,-1-1-14 0,1 0 36 15,1 3-37-15,6-7 17 0,0-2 0 0,0 0 29 16,4 2-11-16,-1 0-18 0,2-1-1 0,0 1-2 16,-4 3 31-16,3 0-32 0,0 0 29 15,2 1 6-15,-7 0-12 0,-2 3 13 0,5 1-40 16,-7-1 4-16,0 0 16 0,0 2 5 15,-1 0-29-15,1 0 17 0,-5 0 15 0,0 0-34 16,0 0 6-16,17 10 12 0,-12-5 26 0,-1-1-15 16,6 7-43-16,-2 1 31 0,2 1-23 15,-5 4 51-15,4-4-9 0,-3 0-36 0,1 2 0 16,-3-1 13-16,-1-4-18 0,2 0 13 16,-2-3 27-16,-1 2-33 0,1-1 17 0,0-1-32 15,0 9 45-15,-3-6-14 0,3-2-25 16,1-1 14-16,-3-1 0 0,0-2 12 0,2 2 26 15,-3-3-40-15,1 0 2 0,2 0 7 16,-2-1-18-16,-1-2 31 0,0 0-30 0,0 0 11 16,0 0-33-16,0 0-2 0,0 7-42 0,0-7-70 15,0 0 14-15,0 7-296 0,0-7-6 16,-10 9 40-16,5-7 3 0,-2-2 53 0,-10-2 36 16,10 2-31-16,-7 0 52 0</inkml:trace>
  <inkml:trace contextRef="#ctx0" brushRef="#br0" timeOffset="26756.4969">1527 11019 759 0,'0'0'227'0,"0"0"-10"0,0 0-27 16,0 0-19-16,0 0-10 0,0 0-18 0,0 0 7 15,0 0-23-15,0 0 6 0,0 0-37 0,0 0-10 16,0 0 6-16,0 0-15 0,0 0-7 15,0 0 18-15,0 0-30 0,0 0-5 0,0 0-8 16,0 0-4-16,0 0 0 0,0 0 12 16,0 0 9-16,0 0-26 0,0 0 17 0,11 9-1 15,-14-5-29-15,-1 0-1 0,1 1 0 0,-7 5 23 16,0 1 5-16,-3 0-38 0,4-3 25 0,-1 4-25 16,-1-4-1-16,-3 5-2 0,2-2-4 15,1 4 29-15,0-7-27 0,2 2 10 16,-1 0 12-16,0-2-38 0,4-6 29 0,0 4 23 15,2 0-37-15,-2-3-4 0,5 0 20 16,-2-2-7-16,1 2 2 0,2-2-22 0,-3 4 16 16,3-2 23-16,-1 3-12 0,1-6-20 0,0 0 17 15,0 0-9-15,0 7 14 0,10 5-13 16,-7-6-5-16,0-3 24 0,0 2-8 0,1-2-27 16,5 11 46-16,-3-10-39 0,4 7-22 15,3-1 28-15,-7 0-20 0,1-5 16 0,-1-1 12 16,-2 1 15-16,1-1 9 0,-3-1-43 0,0 1 9 15,2-3 14-15,1 4 5 0,-1-2-22 16,2-1 13-16,0 2 7 0,-1-1-18 0,6 5-23 16,1-8 40-16,-5 6-4 0,0-4 0 15,-1 0-3-15,0 2-43 0,-2-1-20 0,0-2-2 16,-1 2-12-16,1 0-18 0,0-2-42 0,-2 3-40 16,1-1 16-16,-1 0-228 0,1 1-60 0,0-1 32 15,0-2 48-15,-2 2 3 0,3 1 47 16,-1 0-8-16,6 6 22 0,2 1-7 0</inkml:trace>
  <inkml:trace contextRef="#ctx0" brushRef="#br0" timeOffset="27940.8611">2113 12053 483 0,'0'0'210'15,"0"0"-10"-15,-14 0 16 0,14 0-49 16,0 0-8-16,0 0-14 0,0 0-4 0,0 0-13 16,0 0 4-16,0 0-11 0,0-12 16 0,0 12 5 15,0 0-43-15,0 0 19 0,0 0-24 0,0 0-4 16,0 0 13-16,0 0-14 0,0 0-29 16,0 0 17-16,4-16-5 0,0 19-6 0,0-3 17 15,0 2-11-15,0 0-49 0,0 1-1 0,8 5 29 16,-2 2-20-16,-1-1-14 0,-2-5 12 15,4 5 28-15,-4-1-40 0,0-2 27 0,-1 0-37 16,-2-1-16-16,9 4-3 0,-7-2 5 16,1 1 11-16,-2-4-17 0,-1 2 7 0,2-1 49 15,-6 0-25-15,4 0 25 0,-1-1-41 16,1 1-5-16,-1-1 0 0,1 0 17 0,0 2 22 16,-2-1-42-16,10 5 19 0,-5 0-20 0,-4 0 3 15,5-3 6-15,-3-1 15 0,-3-1-22 16,1-2-4-16,1 2 3 0,-1 1 9 0,-1-5 17 15,0 3-14-15,0-1 4 0,1 2 21 0,-3-1-40 16,2-2 14-16,2 2-15 0,-1-2-5 0,-1 0 10 16,-1 1-13-16,-1-3 31 0,0 0-17 15,0 0-13-15,0 0 38 0,0 0-12 0,0 0 2 16,11 14 12-16,-9-14-1 0,2 0-4 16,-1 0-2-16,1-1 11 0,2 0 7 0,0-2-11 15,7-3-6-15,2-2 20 0,-6 0-40 0,6-1 18 16,2 1-17-16,-4-3-1 0,1 3 15 15,1 2 12-15,-1-5-28 0,-6 5 2 0,-1-1-1 16,7 0 6-16,-3-1-1 0,-2 3 0 16,1 0 32-16,-4 2-14 0,1-1-15 0,-5 3 15 15,2-4-4-15,1 2-3 0,-2 3-13 0,-2-3 12 16,1 3 0-16,1-1-2 0,0 0 0 0,-2 0-2 16,1-1 1-16,0 2-4 0,0-1 2 0,0 0-2 15,-2 1 0-15,2-2-43 0,-2 2-5 16,1 0-35-16,1 0-19 0,-2 0-18 15,0-3-36-15,2 3-51 0,-2-1 19 0,0 1-205 16,0 0-47-16,0 0 29 0,0 0 29 0,0-8 34 16,17-12 17-16,-4 6 48 0,2-3-39 0</inkml:trace>
  <inkml:trace contextRef="#ctx0" brushRef="#br0" timeOffset="29391.4262">6419 10976 520 0,'0'0'276'16,"0"0"-56"-16,0 0-20 0,0 0 16 0,0 0-9 16,0 0-25-16,0 0-23 0,0 0-12 0,0 0-12 15,0 0 19-15,0 0-53 0,0 0 2 16,0 0-16-16,0 0-5 0,0 0 21 0,0 0-27 16,0 0 5-16,0 0-21 0,0 0 11 15,0 0-25-15,0 0 4 0,0 0 3 0,0 0 0 16,0 0 0-16,0 0 1 0,0 0-32 0,0 0 23 15,3 21-16-15,0-19 7 0,2-2-6 16,-2 2-22-16,3 0 11 0,-1 1 13 0,1-2-10 16,9 8 10-16,-6-7-7 0,-1 1-14 0,0 0 20 15,0-1 12-15,-2 1-39 0,2-1 10 0,-2 0-2 16,9 4 16-16,-6-1-10 0,-1-1-25 16,0-1 22-16,0 2-31 0,-2-3 17 0,0 1 4 15,1-2 1-15,-3 3 24 0,0-2-16 16,7 6-25-16,-2-1 5 0,4-1 9 0,-7 2 26 15,-2-4-26-15,2 2-17 0,-2-4-5 0,0 4 61 16,-1-3-54-16,1 0 45 0,-3 1 6 16,1-3-38-16,2 4 0 0,-1-3-1 0,-1 1 6 15,1 0 4-15,-1-1 1 0,0 0 13 0,-1 2-7 16,-1-1-13-16,0-2 3 0,1 4 5 16,1-2 2-16,-1 0 9 0,-1-3-2 0,0 0-3 15,0 0-4-15,0 6-3 0,-18 10-1 16,13-7 2-16,-7-1-12 0,1-5 0 0,1 5 17 15,-1-4 24-15,-1 3-7 0,-1-1 13 16,2-1-3-16,-2 2-20 0,0 0 27 0,-1 1-4 16,1-2-5-16,3 0-17 0,-8-1 2 0,5 0 4 15,2 0 4-15,0-2-13 0,-3 4-16 16,3-4 13-16,0 1 6 0,3-1-6 0,0 1 7 16,1-2-11-16,1 0-15 0,1 2 19 15,-1-3 10-15,2 1-8 0,0-1-11 0,1 2 2 0,-1-2 0 16,2 2-14-16,-2-3 14 0,1 0-8 15,0 4-14-15,0-3 2 0,1 0-14 16,-1 0 31-16,1-1 8 0,0 1-1 0,2 1-4 16,-2-2-13-16,0 1-12 0,1-1 7 0,1 0-7 15,0 0-5-15,0 0 0 0,0 0-52 16,0 0-19-16,0 0-12 0,0 0 25 0,0 0-40 16,0 0-8-16,0 0-37 0,0 0-16 0,0 0-33 15,0 0 19-15,0 0-156 0,0 0-79 16,-12-7-1-16,14 3 30 0,-4 1 26 0,4-1 29 15,-2 1 28-15,0-1 16 0,0-2 3 0</inkml:trace>
  <inkml:trace contextRef="#ctx0" brushRef="#br0" timeOffset="34315.4122">18128 3027 242 0,'-1'0'252'0,"-5"0"-14"0,6 0-13 0,0 0-10 16,0 0-33-16,0 0-22 0,0 0 1 16,0 0-4-16,0 0-25 0,0 0-6 0,0 0-14 15,0 0-13-15,-14-8-8 0,11 8-11 0,3-2-3 16,0 1 10-16,1 1 6 0,2 0-5 15,0-2-25-15,-2 0 26 0,3 0-38 0,0 2 2 16,-1-3 35-16,4 0-34 0,7-5 7 0,-2 1-10 16,4 0 14-16,-1 1-11 0,2-4-10 15,1-2-36-15,0 2 9 0,2-2 39 0,0-1-35 16,2 1 3-16,0 0-18 0,-2-1 4 0,-2 0 5 16,3-1 28-16,-1 1-35 0,2-2 0 15,-2 2 18-15,-4 1-20 0,3-2 0 0,0 0 8 16,-1 0 14-16,-4 0-8 0,2-2-10 15,-3 3 3-15,0-2-11 0,-1 0 19 0,1 1 6 16,-4-2-20-16,-3 3 8 0,4-1 4 16,-3-1-29-16,-2 2 6 0,1 1 22 0,-3-1 4 15,3 5-13-15,-5-1-1 0,1 1-7 16,-1 0 6-16,0 1-15 0,4-9 30 0,-5 5-9 16,0 1-11-16,0 2 20 0,0 3 2 0,0 5-7 15,0 0-9-15,0-8 14 0,0 8 5 0,0-6-9 16,0 6-2-16,0-7 17 0,0 7 7 15,0-6-6-15,0 6-35 0,0 0 1 0,0-8-1 16,-9 1 0-16,7 7-7 0,-3-1 17 0,2 2-7 16,-2 2-4-16,1 0-6 0,2 1 5 0,-7 6-25 15,-5 0 16-15,5 5 35 0,-4-3-45 16,9-1 35-16,-5 6-20 0,0 1 3 0,-1 0 29 16,2-1-33-16,3 4-8 0,-4-1 15 15,0 1 7-15,3 0-30 0,-2 2 11 0,3 1 25 16,0 0-1-16,-3-1-7 0,3 2 7 0,-1-1-9 15,1-1-7-15,-2 0 13 0,7 2-4 16,-7 2-2-16,2-2-2 0,-2 1 14 0,1-2-2 16,-1 2 0-16,0 0-10 0,2 0-1 15,-2-2-10-15,2 1 20 0,-2 0-10 0,-1 0 0 16,0-2 0-16,-1 1 13 0,3-1-12 16,-3 0 1-16,0-4-1 0,5 4-7 0,-4-4 1 15,-2-1 1-15,5-5 1 0,-3 0-1 0,2 1-13 16,-3-1-6-16,3-1-40 0,-1-5-8 15,2 3-18-15,1-6-27 0,0 0-29 0,-3 1-15 16,3-3 15-16,-1 1-184 0,0-2 27 0,5-1 24 16,0 0-133-16,-7 0 25 0,7 0 48 15,-14-14 25-15,12 10 13 0,-4-12 11 0</inkml:trace>
  <inkml:trace contextRef="#ctx0" brushRef="#br0" timeOffset="34517.2238">18233 3244 544 0,'4'-10'305'0,"3"-1"-54"0,0-2-33 16,1 1 12-16,2 1-8 0,1 1-35 0,-2 2 1 16,1-1-29-16,1 1-37 0,0 0 2 15,1-2-16-15,1 2-13 0,0 1-17 0,2 1-2 16,-4 3 1-16,-2-1-16 0,3 2-6 0,-4 0-34 16,-2-2-40-16,9 0-8 0,1-3-50 15,-7 3-52-15,8-2 13 0,-9 3-136 0,5-4-156 16,-4 0 26-16,1-1-4 0,3 0 20 0,-3-2 65 15,3-1 0-15</inkml:trace>
  <inkml:trace contextRef="#ctx0" brushRef="#br0" timeOffset="34888.6357">18807 2769 473 0,'4'-9'269'0,"-1"1"-23"0,-1 2-46 16,2 0 13-16,-3 1 4 0,2 2-34 0,-2-2-6 15,2 2-20-15,-2 0 7 0,-1 1-28 0,3-2-36 16,0 3-8-16,-3-1-13 0,2 2-12 16,-2 0 18-16,-2 2-32 0,-1 1-13 0,-4 7 24 15,0 3 7-15,0 2-35 0,-4 1 25 16,-1 2-5-16,1 1-31 0,-1 2 14 0,-5-1-11 16,6 2 9-16,-1 2 7 0,5 0-35 15,-3 1 26-15,-2 0-16 0,4-3-15 0,3 1 21 16,-5 1-14-16,1 0 8 0,5-3-8 0,-3 2-5 15,3-2-8-15,0 0 31 0,4 1 2 0,-1 0-32 16,1-2 7-16,-3-3 1 0,3-7 12 16,0 3-2-16,14 17-11 0,-6-14 15 0,0-1 10 15,2-2-39-15,1-1-7 0,1-2-12 0,0 1-13 16,1-3-47-16,1-2-10 0,-1 0-63 16,5 1 15-16,-8-7-152 0,1 2-109 0,-11-2-5 15,6 0 27-15,7 0-3 0,13-12 7 16,-11 2 25-16</inkml:trace>
  <inkml:trace contextRef="#ctx0" brushRef="#br0" timeOffset="35154.3551">19015 3069 468 0,'11'-13'280'0,"-3"5"-40"0,-3 2-40 0,1 1 15 0,11-3-17 16,-7 3-33-16,5 1-12 0,-2 3-12 15,0-2-22-15,-2 3-11 0,-2 0-13 0,-9 0 16 16,14 0-45-16,16 11 11 0,-14-6-2 16,0 2-22-16,-3 0-7 0,-6 1-3 0,3-2 7 15,-6 3-2-15,1 3-4 0,-1 1-4 16,-1-1 3-16,-3-6-23 0,0 6 10 0,-10 16-14 16,4-10 1-16,-4-1-29 0,1-2-16 0,-1 2-3 15,-3-4-11-15,0-1-28 0,2 0-10 16,-3-1-26-16,2-1 9 0,0-3-119 0,1 1-148 15,2-6-21-15,9-2 32 0,-10 0 48 16,10 0 26-16,-6 0-31 0</inkml:trace>
  <inkml:trace contextRef="#ctx0" brushRef="#br0" timeOffset="35464.5747">19282 3046 561 0,'2'-2'318'0,"1"-3"-56"0,1 3-40 0,-3 0 4 16,0 0-60-16,2 0-9 0,-3 0-24 0,1 0-14 16,-1 2-12-16,-1 2 12 0,-3 2-23 15,1 0-17-15,-6 4 11 0,-2 6-28 0,2-2-19 16,-1 2 11-16,-1 0-1 0,-1 3-22 0,3 1 10 16,0-1 9-16,-1-2 8 0,1 0-13 15,2-2-23-15,3 2 4 0,-1 0-9 0,0-4 20 16,4 2-5-16,1-13-26 0,0 11 27 15,0 1-24-15,14 13-1 0,-9-15 5 0,1-3 13 16,5 3-35-16,-2-5 10 0,1 1-33 16,-1-5-15-16,-2 2-49 0,2-2 8 0,-1 1 9 15,1-2-167-15,-9 0-121 0,0 0-42 16,14 0 67-16,17-15-7 0,-17 6 20 0,-3-4 10 16,3-3 59-16</inkml:trace>
  <inkml:trace contextRef="#ctx0" brushRef="#br0" timeOffset="35780.1303">19546 2944 464 0,'8'-10'316'0,"-2"3"-44"15,0-1-54-15,1 3-16 0,-1 3 8 0,1-2-33 16,-1 3-23-16,1 1-12 0,-7 0 11 16,12 0-27-16,18 12-28 0,-10-4 12 15,-6 3-19-15,2 3 12 0,-4 0-28 0,1 3 0 16,0 2 5-16,0-1-11 0,-5 3 15 0,0 0-31 15,-1 1 30-15,-5 0-21 0,-2-9-42 0,0 5 12 16,0 3 27-16,0 0-30 0,-13 26-1 0,3-22 1 16,1-5 14-16,-3 3 1 0,-1-1 0 15,-4-4-35-15,6 0 30 0,-2-1-33 0,0-4 18 16,3-1-26-16,-2 0-9 0,1-1 32 16,-1-2-38-16,2-4-11 0,0-2-16 0,2-1-39 15,8-2-39-15,-9 0-39 0,2 0 14 16,0 0-274-16,7 0 31 0,-23-15 28 0,12 5-17 15,4-5 24-15,1 3 24 0,0-3-17 0,1-3-4 16</inkml:trace>
  <inkml:trace contextRef="#ctx0" brushRef="#br0" timeOffset="36057.0889">20114 3073 549 0,'5'0'303'0,"4"-2"-44"15,-3 2-24-15,2 0-15 0,1 0-10 16,2 0-12-16,4 0-26 0,2 0-23 0,1 0-4 16,2 0-21-16,-5 0-1 0,1 0-18 0,0 0 31 15,-3 0-52-15,-2 0-10 0,1 0-14 16,-2 0 1-16,-1 0-8 0,1 0 2 0,-1 0-41 15,-1 0-33-15,-1 0-34 0,1 0-83 0,0 0 13 16,-8 0-205-16,5 0-89 0,-5 0 24 16,0 0 29-16,8 5 59 0,-10-4 15 0,-2 4 17 15</inkml:trace>
  <inkml:trace contextRef="#ctx0" brushRef="#br0" timeOffset="36310.0221">20216 3277 716 0,'5'2'257'0,"0"0"-10"16,1 1-32-16,8 1-9 0,0 0-37 0,-4-2-4 15,12 0-6-15,-11-2-23 0,2 2-9 0,0-1-23 16,-13-1 27-16,15 0-30 0,-2 0-9 16,0 0-35-16,-2 0 28 0,1 0-40 15,-3 0 14-15,1 0-5 0,-3 0-5 0,-1 0-9 16,1 0 2-16,0 0 7 0,-7 0-20 15,9 0-16-15,0 0-41 0,-9 0-49 0,6 0-37 16,9-10 9-16,-11 9-325 0,0-3 32 0,7-4 26 16,-3 3 25-16,0-6-36 0,0 3 16 0,2-5-2 15</inkml:trace>
  <inkml:trace contextRef="#ctx0" brushRef="#br0" timeOffset="37388.3603">21438 2932 551 0,'0'-5'323'0,"2"-1"-33"0,-2 4-1 15,1-3-27-15,-1 3-59 0,1-1-18 0,-1 1-19 0,2-1-25 16,-2 4 0-16,1-1-46 0,2 2 41 15,0 1-42-15,1 1-5 0,2 9-4 0,3-1 7 16,-2 4-2-16,3 2-22 0,-1 3-13 16,0-3-1-16,1 3-13 0,0 0-2 0,-3 2-5 15,3-4 20-15,1 4-8 0,0 2-17 0,-1-5-3 16,1 0 6-16,-2 3-18 0,-2 1 1 16,3-3-2-16,0-2 20 0,-1-2-29 15,1 2 22-15,-1-3 16 0,0-1-36 0,0-2 7 16,-4-5-1-16,2 2 1 0,-2-5 6 0,-4 0 1 15,3 0 7-15,-3-1-5 0,2-3 19 16,-3 2-4-16,3-1 48 0,-1-1-14 0,-2-1-8 16,0 0 4-16,0 0-40 0,9 0 22 15,8-19 6-15,-6 7-23 0,-1 2 39 0,2-3-17 16,1-4 1-16,-1 2-9 0,-2 0-27 16,5-3 30-16,-5 1 1 0,3 0-8 0,-3 2 7 15,-1 0 14-15,1 1 9 0,-2 7-14 0,2-5-6 16,-5 3 13-16,0 3-1 0,-2 4-16 0,-1-2 1 15,1 0-5-15,-2 2-5 0,2-2 7 16,-2 1-29-16,0 2 6 0,1 1-6 0,-1-3 12 16,0 1-14-16,-1 2-5 0,0 0 12 15,0 0-18-15,0 0-2 0,5 13 13 0,-1 4-5 16,1-5 2-16,-2 3-3 0,1 1-13 0,-1 4 12 16,3 0 0-16,-3-1 0 0,4-1-9 0,-1 2 16 15,-1-1-8-15,0 1-8 0,4-2 3 16,0 0-1-16,1-1-15 0,1-4 10 0,3 2-17 15,-4-2 14-15,4-2 6 0,0-3-7 16,1-1 0-16,2-2-3 0,-3-2 17 0,4-2-2 16,-9-1-10-16,5 0 7 0,21-11-11 15,-14 4 13-15,-1-1-9 0,0-2 14 0,-1 0 0 16,2-3 5-16,-1-3 10 0,-1 0 4 0,-1-1-7 16,-1-3 11-16,-2 2-8 0,-1-4 3 0,2 1-15 15,-4-1 12-15,2 0-10 0,-3-1-4 16,0 0 6-16,-5-4-2 0,2 5-12 0,-1-1 20 15,-5-1-27-15,-1 4 21 0,-1-2-7 16,3 3 1-16,-3 9-6 0,0-2 8 0,-12-22-6 16,7 18-3-16,-2 2-8 0,0 3-3 15,-2-3 6-15,4 4-41 0,-1 2-30 0,-1 1-20 16,3 4 9-16,0-3-126 0,-5-2-57 0,-2 3-77 16,1-1 30-16,2 5-245 0,3-4 41 15,-1 1 72-15,1 0 2 0,1-1 34 16,1-1 49-16,2 2 5 0,1 4 29 0,0-7-8 15,0 0 17-15</inkml:trace>
  <inkml:trace contextRef="#ctx0" brushRef="#br0" timeOffset="37837.9094">22659 2539 464 0,'0'-2'333'15,"0"-5"-37"-15,0 4-5 0,0 1-32 0,0-2 9 16,0 0-14-16,0 1-37 0,0 1-34 15,0-2-7-15,0 3-44 0,0-2 6 0,0-1-15 16,3 3-4-16,-2-3-13 0,4 3-17 0,-1-2-13 16,3 2-12-16,9-7-6 0,3 5-1 15,-6 3-13-15,9-5-4 0,-3 2 20 0,7 2-29 16,-5-3 27-16,2 4-5 0,-2-2-4 16,-1-4 12-16,4 5-21 0,-2-2 2 0,3 0-8 15,-4 1 22-15,-5-2-26 0,3 1 7 0,-3 0-12 16,-3 3-2-16,-5-1-3 0,-2 0 4 15,2 1-2-15,-8 0-28 0,0 0-18 16,0 0-10-16,6 0-32 0,-6 0-53 0,0 0-20 16,4 2-32-16,-4 1 14 0,-5 0-194 0,0-2-112 15,-3 1 20-15,2 0 30 0,-11 2 27 16,2 0 24-16,1 0 22 0,1-4 22 0,-4 3 32 16</inkml:trace>
  <inkml:trace contextRef="#ctx0" brushRef="#br0" timeOffset="38165.2286">22870 2482 323 0,'-2'0'356'0,"-1"0"-63"0,3 0-36 0,-2 1-17 0,0-1 11 16,1 2-13-16,1-2-52 0,-1-2-37 15,0 4-6-15,-1 0 14 0,2 1-24 16,0 1-4-16,0 1-37 0,2 1 7 0,-2 13-5 16,0-11-36-16,0 6 5 0,0 4-11 15,0 1-2-15,0 5 11 0,0-1-35 0,0 2 14 16,0 2 12-16,0-2-9 0,0 0 17 15,0 1-26-15,-7 24 7 0,6-29 8 16,-2 2-39-16,2-2 14 0,0 0-13 0,-1-5 23 0,2-7-31 16,0-1 11-16,0 3 11 0,0 2-28 0,0-4-1 15,0 0 24-15,0-1 8 0,0-2 7 0,0-6-17 16,0 8-27-16,0-8 29 0,0 7-17 16,0-7 29-16,-6 9-34 0,6-3-24 15,0-6-67-15,-9 7-81 0,9-7 17 0,-9 14-250 16,5-13-26-16,2 1 32 0,-1-2 27 15,3-2 26-15,-1 1 23 0,2-2 15 0,-1-1 9 16,1 0-35-16</inkml:trace>
  <inkml:trace contextRef="#ctx0" brushRef="#br0" timeOffset="39098.4964">23341 3094 377 0,'5'-2'325'0,"1"-1"-30"16,-3 2-32-16,1-2-19 0,-1 2-29 0,1-2-21 15,-1-1-2-15,-1 0-30 0,0 1-24 16,0-1 23-16,-2 0-42 0,0 0-15 0,0 0-2 15,-1 2 6-15,-2-5-8 0,3 7-42 16,-7-8-4-16,-5-2 11 0,-2 3-29 0,-2 3 14 16,-4-2 4-16,-1 0-1 0,0 4-22 15,1 1-12-15,-3-1 8 0,-1 2 7 0,13 0-22 16,-7 0-3-16,0 0 21 0,-2 0-34 16,-20 14 7-16,17-7 15 0,7 0-12 0,0 4-10 15,-1-3 19-15,4 5 22 0,-4-1 0 0,4 2-44 16,3 3 18-16,-3-3 6 0,3-1-8 15,2 3 10-15,-3 1-20 0,3 2-7 16,2-4 39-16,2 3 7 0,3 2-42 0,-2-2 20 16,1 3 37-16,2-10-54 0,0 4 17 0,0 5 4 15,12 17-4-15,-5-17 9 0,-1-1-9 0,9-1-2 16,0-2 38-16,5 1-7 0,-1 0-26 16,2-3-2-16,0-2-2 0,2 0-14 0,2 0 1 15,0-4-1-15,0 3-4 0,-4-2 24 0,5-4-24 16,-2 1-1-16,-5-4 7 0,7 4 21 15,-5-5-6-15,-9-1-5 0,4 0-12 16,5 0 1-16,-2 0 1 0,22-18 5 0,-22 11-8 16,2-5 15-16,-2 1-1 0,4-1-1 0,-6-1-4 15,-5-4-6-15,4 0 0 0,-1 1 17 16,-3-2-4-16,3-1-2 0,-5-1-33 0,-3 0 29 0,0 0-8 16,-4-1-17-16,-2 2 13 0,-1 10 10 15,0-7-1-15,0-3-2 0,-16-19-3 0,7 20-4 16,-7 1 1-16,3-1-1 0,1 0-12 0,-4 2 19 15,1 3-11-15,-2-4-2 0,1 3-9 16,0 3 18-16,2 3 5 0,4-5-2 0,-2 5 10 16,4 2-25-16,1 1 15 0,1 1 1 0,-1 0 0 15,7 2-6-15,-6 2 3 0,6 0-3 16,0 0-3-16,-7 0 1 0,7 0 16 0,-23 18 0 16,12-9-3-16,0 3 1 0,-2-1-2 0,3 1-10 15,-1 1-1-15,0 4 22 0,-1-2-4 0,3 0-18 16,-3 3 0-16,3 0 20 0,1 1 0 15,-2 3-5-15,2 0-9 0,4 1 15 0,-3 2-16 16,0 0 21-16,4 0-24 0,-1 0 15 16,1 0-3-16,-1 2 2 0,2-2-14 15,0 1-1-15,-3 1 0 0,4-1 7 0,-2 0 2 16,-3 0 22-16,4-1-35 0,0-1 14 0,2 0-3 16,0-12 0-16,0 5-1 0,0 2-5 0,0-2 4 15,0 0-4-15,0-5 19 0,0 1-24 0,0-2 5 16,0-3-6-16,0 0 6 0,0-2 9 15,0-6-10-15,0 9-12 0,-10 5 17 0,10-11 0 16,-1 2-62-16,1-2-38 0,-2 0-23 0,2 0-44 16,0-1-52-16,-2-2 17 0,-2-3-290 15,4 0 24-15,-1-2 32 0,1-2 30 0,0 0 69 16,2-14-8-16,-2 8 25 0,11-24 13 0,-1 10 6 16</inkml:trace>
  <inkml:trace contextRef="#ctx0" brushRef="#br0" timeOffset="39667.0301">23985 3019 529 0,'3'0'284'0,"-3"-5"-4"15,4 1-27-15,-4 1 22 0,1 2-26 0,1-3-38 16,0 1 11-16,-1 2-32 0,-1-2-29 15,3 2-23-15,-3 1 5 0,1-3-43 0,0 3 11 16,-1-3-28-16,1 3 29 0,-1 0-28 0,0 0-34 16,0 4 2-16,-2-2 3 0,1 3-21 15,-3 0 3-15,-4 10-4 0,-1 0 32 0,-2 0-27 16,2 0-5-16,-3 5 17 0,2-2-15 16,-3 4-19-16,-1-2-5 0,3 2-4 0,-2-1 2 15,0 1 11-15,3 3 24 0,-3-2-13 0,4 1 3 16,-3 1 2-16,5-2-5 0,-3 0 40 0,1-1-29 15,3 5 20-15,3 0-9 0,-4-1 5 16,7 4-6-16,0-18-5 0,0 9-9 0,0 1 25 16,0 2-5-16,0 1-6 0,18 23-8 15,-10-25 8-15,2-3-32 0,-1 2 20 0,1-2-15 0,2-3-3 16,-2 1 2-16,2-4 8 0,-2-2-10 16,0 2-17-16,2-3-10 0,-5-5-7 0,2-1-29 15,3 3 4-15,-2-5-65 0,-1 2-65 16,-4-5-60-16,-5 0 25 0,8 0-264 0,-8 0 37 15,8 0 33-15,12-19 31 0,-13 5 27 16,4-1-42-16,-1-4 20 0,-1-2 7 0,0 0 50 16,0-6 49-16</inkml:trace>
  <inkml:trace contextRef="#ctx0" brushRef="#br0" timeOffset="40013.4824">24097 3251 847 0,'4'-5'331'0,"-1"0"-41"16,-2 3-40-16,1-2-19 0,1 3-6 15,0-2 0-15,0 1-42 0,2 0-15 16,-1 2-18-16,2 2 27 0,0 1-20 0,6 4-35 16,2 6-16-16,-1-6-11 0,-2 7 26 0,1-3-26 15,-1 6 7-15,0-1 1 0,1 1-38 0,1 1 31 16,4 1-18-16,-7 1-2 0,4-2-31 15,-1 0 11-15,-2 1 2 0,1 1 6 0,-1-1-32 16,1 0 27-16,-1-3-13 0,-2 0-16 16,3 1 2-16,-5 1-11 0,1-4 10 15,-3 0 2-15,2 0-8 0,1-7-18 0,-1 7-33 0,-1-2 4 16,-1-4-13-16,-1-2-49 0,0 0-37 16,-2-4-49-16,0 1-24 0,-2-1-24 0,0-2 20 15,0-2-288-15,-3 2 22 0,0-3 33 0,3-1 30 16,-2 0 39-16,1-2 16 0,-3-9 34 15,4 2 1-15,0 4 5 0</inkml:trace>
  <inkml:trace contextRef="#ctx0" brushRef="#br0" timeOffset="40320.4525">24502 3323 340 0,'3'-9'386'0,"-1"4"-51"0,2-2-36 0,-2 3 11 15,1 0-37-15,-3 1-38 0,1 0-23 0,0 0-25 16,-1 2 2-16,0-1-48 0,2-2-15 0,-2 4-15 15,-2 3-17-15,1 0-3 0,0 1 7 16,-3 2-16-16,-5 6 9 0,-6 3-33 0,3-2-5 16,-2 4 16-16,-1 2-8 0,-1-3 12 15,0 2-8-15,-1-2-26 0,2 2-3 0,-4 1-5 16,4-3 8-16,-1 3-11 0,-2-1-18 0,1-2-13 16,0 1 28-16,-1 0-18 0,0-1-2 15,2-1 0-15,1-2-5 0,2 0 21 0,1-2 4 16,0-1-35-16,4 2 15 0,-3-3-16 0,4-2 15 15,0-3-47-15,2 1-32 0,1-3-53 16,-2-1-94-16,4 0 21 0,0 1-262 0,2-2 23 16,0 0 32-16,0 0-25 0,0 0 25 15,-4-10 84-15,5 6-7 0,2 0 6 0</inkml:trace>
  <inkml:trace contextRef="#ctx0" brushRef="#br0" timeOffset="40813.4519">24701 3137 242 0,'3'-5'413'0,"2"0"-95"0,0 1-28 0,0 1 29 16,-4 2-41-16,2-2-26 0,-3 1-6 0,1 0-30 15,2 0-35-15,-3 1-20 0,1 1 13 16,0-2-15-16,1 1-19 0,-1 1-5 0,-1 0-14 16,2 0-13-16,0 2-5 0,3 0-24 0,5 9 6 15,-1 0-3-15,0 1-18 0,4 3 27 16,-2 3-36-16,1 1 4 0,2 2-17 16,-1 0 1-16,-1 4 11 0,-1-4-16 0,-1 5-3 15,0-2 3-15,-1 1-16 0,-1 0-2 0,-1 4 15 16,1-3-18-16,-4 3 9 0,-2 1-1 15,0 4-10-15,-1-2 19 0,-1-15-17 16,0 4-2-16,-14 28-4 0,5-24 1 0,-1 0-21 16,-3-1 7-16,-1-3 18 0,1 1 1 0,-2-1-23 15,-2-1 29-15,-2-4-20 0,0 0 4 0,-3-3-5 16,0 1-16-16,-1 2 35 0,3-4-11 16,2-1-3-16,0-2 18 0,4 0-11 0,-1-5-12 15,4 2-24-15,5-1 25 0,1-2-49 0,-4 0 11 16,6-1 2-16,1 0-80 0,-3-2-31 0,5 0-52 15,0 0 20-15,-5 0-341 0,-7-9 26 16,3-4 43-16,3 1 28 0,1-6 30 0,2 2 31 16,2-5 36-16,1 10 47 0,0-4-26 0,14-24 29 15</inkml:trace>
  <inkml:trace contextRef="#ctx0" brushRef="#br0" timeOffset="48098.1466">18484 4959 750 0,'0'0'258'0,"0"-17"-21"0,0 17-33 0,24-25-7 15,-24 21-21-15,0 0-7 0,1-2-9 0,-1 2-15 16,3-3-8-16,-3 7-27 0,0 0 24 15,0-7-14-15,0 7-15 0,0-7-12 16,0 2 3-16,0 5-16 0,0-9-11 0,0 9 13 16,-10-16-51-16,0 7 4 0,1 2-6 0,-4-1-3 15,-2 1-10-15,-1 3-5 0,-4-2 37 16,-1 1-9-16,1 2-2 0,-2-1-37 16,-1 1 10-16,2 3 16 0,1-1 8 0,-3-1-20 15,2-1-10-15,10 3 21 0,-4 0-3 0,-4 0-27 16,-19 12 17-16,18-9-11 0,2 3 18 15,-5-2-5-15,4 2-15 0,-6 3 26 0,6-3-9 16,-2 1-12-16,0 3 35 0,2 0-24 0,-1 3-9 16,0-3 3-16,1 0 12 0,2 1 17 15,0 3-18-15,-2 0-21 0,2 2 8 0,3 0 4 16,0 0 15-16,1 1-6 0,2 0-8 0,-1 1-17 16,2-1 17-16,0 2-12 0,2-2-16 15,3 3 33-15,2-1-9 0,1 0 28 0,-1 3-43 16,3-10 19-16,13 21 1 0,-5-14 4 0,2-1 7 15,4 2-19-15,1-2 15 0,2 2-14 16,0-3 17-16,3-2-9 0,-1 2-20 0,0-4 23 16,4 0-1-16,3-1-2 0,-2 0 6 0,2-2-17 15,5-2 2-15,-2-1 2 0,0-3-15 16,2 0 18-16,1-1-1 0,1-3 33 0,3 3-18 16,-19-3-3-16,8 0-25 0,4 0 6 0,29-13 0 15,-27 8 1-15,-7-3-2 0,-1-1 12 16,5 1 8-16,-2-3-5 0,-2 1 0 0,-3-5-2 15,-1-1-4-15,-1 1-4 0,-1-1-2 16,-3 3 1-16,-2-6-1 0,-1 1 6 0,-1 0-1 16,-4 1-1-16,-1 0-1 0,-1-1-26 15,-2 0 1-15,2 0 15 0,-5 5-1 0,0 4 2 16,0-6-1-16,0 1 10 0,-16-19 0 16,10 17-1-16,-3-2-1 0,1 2 0 0,-2 0-1 15,1 0 0-15,-2 1-5 0,-1 2 1 16,3-1-1-16,0 3 0 0,-1-3 0 0,1 4 1 15,-1 2 0-15,-2-3 4 0,5 5 0 0,2 0-1 16,-1 4 1-16,5 0-20 0,-1-1 10 16,-3 2-9-16,2 0 0 0,3 1 20 0,0 0-2 15,0 0 0-15,-27 14 7 0,17-7 9 0,-3 4-16 16,2-1 7-16,3 5-2 0,-2-1 0 0,-3-2 14 16,3 5 2-16,-2 0 4 0,2 3-15 15,1 0 1-15,-1 2-10 0,1-1 12 0,1 1-12 16,0 1 29-16,1-3-6 0,-2 4-14 0,3-1 1 15,-1 1 4-15,1-1 3 0,-1 2-4 16,-3 0-4-16,2-1-25 0,1 2 15 0,-3-1 12 16,1 2 2-16,1-2-14 0,0 1-11 0,-2-2 11 15,2-1 7-15,1 1 6 0,0 0-12 16,-2-4 14-16,3 4-14 0,1-2-16 0,-3-2 11 16,1-4-3-16,1 2 7 0,0-1 10 0,2 3-21 15,-2-5 32-15,-2 0-23 0,3 0 10 16,0-3-34-16,1-1 28 0,0-2 12 0,-1-2-13 15,4 0-3-15,-3-3-20 0,-1 0-2 16,5 1 4-16,-1-3-52 0,-1 2 5 0,1 0-32 16,0-2-40-16,-1-2-31 0,2 2-41 0,2-4 18 15,0 0-245-15,1-2-39 0,7-11 40 16,2 1 22-16,-2-4 27 0,5-1 25 0,1-3 38 16,4 0-19-16,4-3 8 0</inkml:trace>
  <inkml:trace contextRef="#ctx0" brushRef="#br0" timeOffset="48609.0696">19211 5024 550 0,'2'-1'355'0,"-1"-1"-54"0,1 0-9 0,0-3-20 16,-2 4-57-16,2-2-23 0,-2 3-1 0,3-1-21 16,-4 2-34-16,-1-1-9 0,0 1 16 15,-2 2-37-15,0 0-14 0,-9 7 24 0,-1 1-15 16,-2 2-10-16,4 2-9 0,-6 0-10 15,4 2-6-15,-4 1 14 0,3-2-8 0,-3 1 15 16,-1 1-9-16,1 3-9 0,1-2-4 16,-1 2-13-16,2-1 4 0,-1 3-22 0,1-2 9 15,0 1 0-15,-2 5-2 0,4-4 13 16,2 1-12-16,1 1 4 0,0 0-9 16,3 0-13-16,3 3 4 0,0-1 11 0,2 0-16 15,2-2 7-15,1-16-24 0,0 9 15 16,0 2-3-16,10 24-3 0,-6-23 10 0,2-2-5 15,-2-2-16-15,3 0-2 0,0-2-13 0,1-4 29 16,0 3-7-16,-1-3-14 0,1 0 22 0,0-1-22 16,-1-1-18-16,4 0 2 0,-4-2-67 15,3-3-29-15,-3 0-26 0,-1-3-38 0,1 0-47 16,-7-1 20-16,6 0-266 0,4 0 6 0,18-14 32 16,-16 3 2-16,3-1 25 0,1-2 26 0,3-2 22 15,-6-2 105-15,2-3 6 0</inkml:trace>
  <inkml:trace contextRef="#ctx0" brushRef="#br0" timeOffset="48962.5606">19246 5338 593 0,'4'-4'301'0,"-2"-2"-25"0,3 1-31 16,-1 4-13-16,0 0 14 0,-2 1-34 15,2 0-34-15,-1 1 17 0,2-1-10 16,-1 4-9-16,1-1-41 0,9 6-14 0,-6 2-12 16,5 1 0-16,4 0 2 0,-9 1-14 0,7 2-9 15,-4-2-9-15,0 2 14 0,3 1-22 16,2 0-6-16,-4 1-8 0,1 0 33 0,-1-1-6 16,-3 1-40-16,2-3 25 0,-1 1-15 0,1-1-12 15,-1 0-18-15,-4 4 10 0,2-7-5 16,-2 4 12-16,-1-8-16 0,2 7-1 15,-3-3-10-15,4-1-2 0,-4-3-69 0,0 0-14 16,-1-2-27-16,-3-2-14 0,2 0-39 0,-2-1-57 16,0 0 19-16,0-2-137 0,0-2-107 0,0 0 16 15,0 1 24-15,0-4 18 0,0-1 23 16,2 0 34-16,0-11 14 0,-2 7-4 0</inkml:trace>
  <inkml:trace contextRef="#ctx0" brushRef="#br0" timeOffset="49241.3949">19620 5420 499 0,'0'-7'361'16,"2"1"-12"-16,-1 2-72 0,-1 0 1 0,0 2-31 16,0-2-37-16,0 3-16 0,0-2 1 0,0 2-44 15,0 1-18-15,-1 0-20 0,-1 0-13 16,0 3-9-16,-3 2-11 0,-7 6-8 0,-1 3 33 16,-2-1-8-16,-1 1-11 0,-2 1 24 0,1 1-24 15,-3 0-14-15,0-1 3 0,2 1 5 16,-2-1-15-16,1 0-15 0,0 2-7 0,2-1 13 15,-1-1-23-15,-1 1-3 0,5 0-14 0,-5 1 26 16,3-7-12-16,2 3-9 0,0-3 8 16,4 2 7-16,-4-3-24 0,5 0-7 0,1-2-1 15,2-2-103-15,0 1-7 0,3-5-41 16,-1 0-47-16,3 1 18 0,-3-2-244 0,4 0-38 16,0 0 27-16,0 0 32 0,-3-7-1 0,5 4 28 15,0-4 92-15,7-11-48 0,2-1 2 16</inkml:trace>
  <inkml:trace contextRef="#ctx0" brushRef="#br0" timeOffset="49674.3506">19770 5209 424 0,'4'0'371'0,"-2"-3"-46"16,1 1-34-16,-2 0-42 0,4 1-8 16,-2-2-32-16,1 3-52 0,0 0 31 0,-1 3-25 15,3-1-17-15,6 9-1 0,1-1-9 16,-3 2-4-16,3 3-32 0,0 2 2 0,-1 3-5 16,0 1-9-16,1 1-9 0,-3 0-16 0,0-1 4 15,2 3-7-15,-1 0 6 0,-2 1-6 16,-1-1-30-16,-1 3-1 0,0 0 12 0,-1 2-3 15,-3 2-4-15,0-3-5 0,-3-13 8 16,0 5-1-16,0 7-4 0,-15 27-3 0,5-30-3 16,-1-2-26-16,-4 3 1 0,-1-2 20 0,-2 1-6 15,2-1-2-15,-4-4-3 0,-1-2-19 16,1-1 0-16,-2 2 23 0,1-4 17 0,1-2-6 16,0 0-3-16,1-2-38 0,1-1-39 0,4-1 16 15,0-2-9-15,1-4-29 0,5-1-34 0,8-1-26 16,-7 0-25-16,7 0 14 0,-8 0-290 15,-3-14 32-15,8 9 32 0,1-10-11 0,2 5 28 16,0-4-32-16,0-2 20 0,15-19 77 16,-7 14 8-16</inkml:trace>
  <inkml:trace contextRef="#ctx0" brushRef="#br0" timeOffset="50114.436">20365 5478 596 0,'-2'0'316'0,"1"0"-13"0,0 0-35 0,1 0 15 16,-3 0-38-16,3 0-15 0,0 1-44 0,0-1-15 15,3 2-13-15,-3-1 19 0,0-1-41 16,1 2-3-16,2-2-15 0,-1 1-11 0,2-2-13 16,2 2 44-16,1-2-26 0,0 1-1 0,1 0 8 15,1 0-17-15,5 0-14 0,1 0-15 16,2 0-17-16,1 0 10 0,0 0-4 0,0 0 7 15,-2 0-28-15,0 0 6 0,-3 0 16 0,0 0-8 16,-2 0-33-16,-3 0 6 16,-1 0 2-16,-7 0-10 0,8 0-28 0,-2 0 1 0,-6 0-78 15,7 0-51-15,-7 0-21 0,0 0-41 0,0 0-33 16,7 0 22-16,1-5-242 0,-11 8 35 16,1 0-40-16,-3-2 31 0,0 1 27 0,-1 1 24 15,-6 4 22-15,-2-1 9 0,-4 3 76 0</inkml:trace>
  <inkml:trace contextRef="#ctx0" brushRef="#br0" timeOffset="50424.0897">20382 5657 317 0,'-1'4'311'0,"2"0"-32"16,-1-2-28-16,2 1-17 0,-1-1-4 0,2 1-20 16,-1 0 13-16,3 0-20 0,2-2-28 15,10 3-32-15,1 5-10 0,2-3 5 0,-4-3-40 16,5 4-5-16,-1-2-11 0,2-1-3 0,-3-1 6 15,0 2-18-15,0-5 36 0,-3 3-47 16,2 1 13-16,-7-3-21 0,2 3 10 0,-3-2-5 16,-2-1 19-16,0 1-17 0,-2-1-33 15,0-1 25-15,-2 0-4 0,-4 0-4 0,0 0-5 16,7 0-22-16,-7 0 29 0,5 0-5 16,-5 0-3-16,10 0-9 0,-10 0-1 0,6 0-3 15,-6 0-40-15,0 0-33 0,7 0-43 0,-7 0-67 16,0 0 17-16,0 0-267 0,0 0-28 15,15-8 18-15,-17 5 22 0,0-3 38 0,1 2 23 16,-3-14 24-16,-2 6 41 0,2-1-47 16</inkml:trace>
  <inkml:trace contextRef="#ctx0" brushRef="#br0" timeOffset="52633.6726">22786 4941 570 0,'0'-13'257'0,"0"13"-16"16,0 0-35-16,0 0-10 0,0 0-26 15,0 0-28-15,0 0 1 0,0 0-32 0,0 0 0 16,0 0 0-16,0 0-30 0,0 0 10 0,0 0-10 15,0 0 6-15,0 0-20 0,0 0-12 0,0 0 7 16,0 0 2-16,0 0-5 0,-8-22-17 16,3 19-11-16,0 1-11 0,-1 2 2 0,-13-4-5 15,-1-1 6-15,1 2-15 0,0-2 24 0,-3 5-22 16,11 0 7-16,-7 0 1 0,-4 0 6 16,-1 0-27-16,3 0 11 0,-3 0-3 0,0 0 10 15,1 0-21-15,0 0 12 0,2 0-2 16,2 0 9-16,0 0-13 0,2 0 6 0,3 0 12 15,-3 0-9-15,0 0 15 0,0 0-20 16,3 0 1-16,3 0 11 0,1 0-15 0,-1 0 4 0,4 0 6 16,6 0-3-16,-9 0 37 0,1 0-32 15,8 0 9-15,-9 0 15 0,3 0-22 0,6 0 4 16,-7 0 3-16,7 0 0 0,-10 0 16 0,10 0-28 16,-8 0 8-16,8 0 12 0,-7 0-24 15,7 5-8-15,0-5 18 0,-7 0-1 0,7 0 4 16,-15 12-17-16,12-10 15 0,2 1 4 15,-3 0 8-15,2-1-13 0,-1 4 0 0,2 0 1 16,-4 7 27-16,0-1-23 0,1 4 10 0,-1-3-15 16,0-1-4-16,-2 3 1 0,3 2 15 15,-2 0-24-15,-2 1 17 0,4-1-9 0,1 1 0 16,-1 0 11-16,-1 2-2 0,-2-2-26 16,2 6 33-16,0-3 1 0,-4 1-29 0,6-2-4 15,-3 5 29-15,1-2-11 0,-1-2 14 0,3 4 3 16,-2-5-17-16,-2-1-2 0,2 5 0 15,-1-2 6-15,0 3-3 0,1-2-8 0,-2 4 0 16,2 2-3-16,0-1 16 0,-4-2-4 0,5 1 0 16,-2 3-9-16,-4-5 1 0,3 3-2 15,2 0-17-15,-3-3 12 0,2 1 0 0,-3-1 36 16,4 4-17-16,-2-4-1 0,1 1-3 0,-3 0 4 16,5 3 0-16,-3-2 24 0,-1-2-30 0,1 3 4 15,0 1-16-15,-2-2 26 0,4 2-17 16,-2 0 11-16,1 1-18 0,0 2 0 0,1-2 27 15,-1 2 12-15,4-3-15 0,-2 2-15 0,4 3 21 16,-3 1-10-16,0-2-7 0,0 1 7 16,2-1 11-16,1 3-5 0,0-22-4 0,0 13-5 15,0 6-7-15,0 0 9 0,0 2 0 0,0 2 11 16,-9 35-31-16,9-34-9 0,-3-2 15 16,2 3 5-16,-3-3 1 0,0 2 9 15,3-1 1-15,-4-2-22 0,0 1 26 0,1-1 2 16,3-1-7-16,-6 1 3 0,3-2-21 15,1-1 22-15,-4 1-24 0,2 1 12 0,0-3 2 16,0 2-15-16,0-3 13 0,1 2-14 0,-6 1 8 16,1 1 12-16,0-2-21 0,1 0 16 15,-2 0 3-15,1-2-5 0,0 1-31 0,0-3 29 16,3 0-22-16,-2-1 4 0,2 2 30 16,-3-1-13-16,5 1-1 0,-1 0-2 0,-2 3 15 0,2-4-17 15,1 4 0-15,-2-2 6 0,2-2 1 16,4 7-1-16,-5-6-16 0,1 0 5 0,3 5 6 15,-4-1 4-15,4-1 4 0,-2-3 2 16,0-1 2-16,-2 3 0 0,3-6-14 0,-2 4 14 16,4-8 3-16,0 3 0 0,-4-1-6 0,2-1-1 15,-1 3 5-15,-1-3-17 0,2-1 12 16,-1 1-8-16,-2-3-1 0,1-3-12 0,-1 2 18 16,5-2-2-16,-5 0-10 0,4 1 15 15,-2 0-6-15,-1-1 4 0,3-6 9 0,1 1-9 16,-1-4 1-16,-2 0 2 0,3-7 13 0,0 0-31 15,0 8 22-15,0-8-1 0,0 7 0 16,0 0-6-16,0-7-7 0,0 7 1 0,0-7 13 16,0 5-4-16,0-5-11 0,0 0-5 15,0 6 1-15,0-6-2 0,0 9-3 0,0-9 11 16,0 8 11-16,10 2-18 0,1-1 24 0,-5-3-12 16,2 2 15-16,-2-3 4 0,9 0-26 0,3 2 20 15,0-3-21-15,3 0-3 0,3 3 12 16,1-4 12-16,1 1-17 0,3-3 14 15,2 1-3-15,-3 3-28 0,3-3 7 0,0-1 14 16,2 4-4-16,-3-1-9 0,1 1 8 0,4 0-18 16,-3 1 7-16,0 0-10 0,0 0 9 0,0-3 12 15,-3 4-11-15,-1-2 21 0,1 2-23 16,0 1-7-16,-5-1 6 0,-2-2 23 0,-2 0-19 16,-2 3 9-16,-1-4 3 0,-4-3 4 15,-3 2-11-15,-4 1-9 0,2-3 13 0,-4 1 4 16,-4-2-25-16,0 0 7 0,0 0 9 0,7 0-9 15,-7 0 16-15,0 0-15 0,8 0 4 0,2 10-4 16,-10-10-9-16,3 0-15 0,-2 0-12 16,-1 0-21-16,0 0-33 0,0-2-16 0,-1 1 9 15,1-3-74-15,-3 1-56 0,1-4-41 16,-1 3 26-16,-5-11-271 0,-2-5 9 0,5-5 20 16,4 1 19-16,1 9 34 0,11-33 32 0,3 6 84 15,5-6-22-15,7-6 24 0,7-5 16 16,0-3-19-16</inkml:trace>
  <inkml:trace contextRef="#ctx0" brushRef="#br0" timeOffset="100769.3372">22728 5347 456 0,'13'0'195'0,"-13"0"9"16,0-13-13-16,0 13-37 0,0 0-12 15,0 0-5-15,0 0-23 0,0 0 19 0,0-12-26 16,0 12-4-16,23-16-5 0,-23 13 5 0,0 1-15 15,0-1-6-15,0 2 6 0,2 0-15 16,-1-2-7-16,0 1 6 0,-1 0-15 16,0 1-7-16,0-3-10 0,0 2-8 0,-1-1-3 15,1 3-5-15,0 0 5 0,0 0-2 0,0-6-1 16,-9-3-11-16,6 6 1 0,-1 1 6 0,2 0-9 16,-6-1 6-16,3 2-9 0,-1-3 10 15,-1 3-12-15,2 0-9 0,-2-1 6 0,-9-5 11 16,5 5-4-16,1 0-18 0,0 2 1 15,1-2 25-15,2 1-9 0,-1-1-6 0,2 1-12 16,-1 1 15-16,-1-2-18 0,1 2 11 16,1 0 6-16,-1 0 9 0,0-2-15 0,7 2 4 15,-8 0-5-15,0 0 17 0,2 0 8 0,-2 0-29 16,8 0 13-16,-10 0 15 0,2 0 4 0,3 0-28 16,-16 12 7-16,13-9 9 0,-9 0-13 15,8 2 15-15,0-3 19 0,0 3-31 16,-1 2 3-16,1-1-2 0,0 0 18 0,3 0-1 15,-1-1 2-15,2 2-13 0,1-2 22 16,-8 5-32-16,4 1 9 0,4-4-9 0,-5 4 31 16,-1 0-29-16,4-3 34 0,3 1-35 0,-1 0 2 15,-2 4 11-15,1-5-5 0,-2 8-6 16,2-8 25-16,1 1-32 0,1-1 4 0,1-1 1 16,0-2 11-16,0 2 19 0,1 0-30 0,1-1-12 15,-1 0 19-15,0 1-11 0,-1 0-2 0,2-1 7 16,0 2-7-16,-1-2 22 0,1 1 7 15,0-7-20-15,0 12 2 0,0 1-9 0,0 2 4 16,10 8 3-16,-6-15 27 0,-1 0-27 0,-2 0-9 16,5 5 23-16,3-3 1 0,-2 1-30 0,-3-5 44 15,5 4-40-15,-2-1 3 0,7-3 17 16,-3-1 1-16,4 1-21 0,0-3 10 0,2 4-17 16,2-5 16-16,0 1-6 0,1-1 8 0,2 0-16 15,-1 0 14-15,4-1-7 0,-6 1 8 16,-11-2-8-16,6 0 38 0,0 0-41 0,2 0 15 15,-1 0-9-15,-3 0 16 0,17-14-21 16,-14 6 13-16,-6 2-15 0,5 0 16 16,-2-1-11-16,-1-2 22 0,-2 4 3 0,0-2-10 15,1-2-9-15,-2 1-1 0,6 0 12 0,-6-4-23 16,-2 4 10-16,-1 1 16 0,0 0-18 0,0 1 30 16,-1 0-31-16,3-7 0 0,-3 5 14 0,-2-2 14 15,3 3-51-15,-2-1 22 0,-2 0-7 16,-1 1 15-16,0 1-11 0,0-2 7 0,0-3-1 15,0-2 4-15,-13-10-12 0,11 12 3 0,-5-2 11 16,3 1-4-16,2 0 4 0,-6 0-3 16,1 0 2-16,-2 2-19 0,2 1-13 15,3 2 19-15,-3-1 40 0,3 4-55 0,-1 0 16 16,1-3 32-16,0 5-24 0,1-2-12 0,0 0 13 16,-2 3-15-16,1-2-11 0,1 2 18 15,-1-2 6-15,-1 1 7 0,1-1-28 0,-2 1 15 16,1 1 14-16,5 1-13 0,0 0 24 15,-9 0-28-15,1 0 14 0,-15 13-3 0,9-7 9 16,5-2-11-16,-2 3 8 0,-3 0-14 0,1 0 20 16,1 2-5-16,1 1-11 0,-2 0 3 0,4-2 13 15,0 2-8-15,2 2-1 0,-2-2 1 16,1 3-2-16,3-1 0 0,-3-1 8 0,-1 2-17 16,3 0 2-16,-2-1 0 0,4 0 15 15,-2 2-16-15,-2 1 15 0,3 1 3 0,-4-2-6 16,5 1 8-16,-1-2-25 0,-2 3 18 0,0 4-5 15,0-8-11-15,0 6 17 0,2-2 0 16,1-4-3-16,-1 1-17 0,0 0 11 0,-1-1 0 16,3-3-1-16,-1-3 0 0,2 1 0 0,0 2 10 15,1-2-14-15,-2 0 13 0,2-2-4 16,-3 8-20-16,-1-1 19 0,0-3-3 0,3 0 1 16,-1-2-1-16,2-1 1 0,-2 0-4 0,1 0 0 15,2 0 0-15,-3-1 0 0,2-2 0 16,-1 2-5-16,1-1 10 0,1 0-2 0,-1 1 0 15,0-1 4-15,-1-2-2 0,1 1 0 16,1 0-8-16,-1 0 0 0,-1 0 0 0,0 1-13 16,2-3 17-16,0 1-2 0,0 0 1 15,0 0 13-15,0 0-2 0,-1-2 27 0,1 0-4 16,-1 1-48-16,1 1-30 0,0-1-4 0,0 1-65 16,0-2-61-16,0-3 15 0,-2 1-289 15,2 1-17-15,0-5 33 0,2 4-4 0,0-3 25 16,2-1 69-16,7-4 26 0,2-1 22 0,2 1 28 15</inkml:trace>
  <inkml:trace contextRef="#ctx0" brushRef="#br0" timeOffset="101648.0947">22925 5761 584 0,'0'0'241'0,"0"0"1"0,0 0-35 0,2-1 2 16,-4 1-26-16,4-1-18 0,-2 1-29 15,0 0-13-15,0 0 14 0,1 0-25 0,-2 0-11 16,1 0 1-16,0 0-28 0,0 0 0 16,0 0 3-16,0 0 12 0,0 0-12 0,0 0-20 15,0 0 24-15,0 0-18 0,0 0-10 0,0 0-11 16,0 0-9-16,0 0 24 0,-2 20 1 15,2-14-22-15,-1-5 22 0,0 5-37 0,0-1-2 16,1 3 13-16,0-8 1 0,0 9-3 16,-11 16 13-16,10-11-7 0,-2-6-6 0,-2 4-5 15,-2 3 22-15,3-6-15 0,1 1 7 16,1-2-13-16,0 0 1 0,-3 7-2 0,1-5 16 16,1 2-23-16,1-6-15 0,-3 8 31 0,0-1-6 15,1-2-14-15,-1-2 3 0,1 0 12 16,2-2-17-16,-1 0-2 0,-1-2 0 0,3 1 7 15,-3 0-1-15,2-3-2 0,-1 4-9 0,2-2 2 16,-2-1 8-16,2 0-2 0,-2-1 19 16,2 0 1-16,1 1 13 0,-1-1-10 0,-2-1-1 15,3 2-4-15,-2-2-4 0,2 1-8 16,-3-2 9-16,3 2-18 0,-1-2-8 0,-2 0-8 16,3 0 1-16,0 2-37 0,0-2-62 0,-3-1-12 15,3 0-66-15,0-2 17 0,-2 0-279 16,2-1-29-16,-1-3 34 0,2 1 30 0,-1-2 40 15,7-11 16-15,-2-3 38 0,4 2 18 0,0-3 10 16</inkml:trace>
  <inkml:trace contextRef="#ctx0" brushRef="#br0" timeOffset="102284.7596">23531 5488 763 0,'0'-2'267'15,"0"-2"-1"-15,0 1-18 0,0 2-17 0,2-2-37 16,-4 0 4-16,2 2 3 0,0-2-60 0,0 1-14 16,0 0-20-16,0 1 11 0,0-1-20 15,-1 2 12-15,0-1-36 0,-1 1-10 0,-1 1 38 16,-3 1-12-16,3-1-6 0,-4 2-19 0,-3 8-4 15,1-4 13-15,-6-1-29 0,-1 4-10 16,2 0 13-16,-1-1-13 0,0 0 13 0,2 1 9 16,-1 4-6-16,0-1-4 0,2 3 17 0,0-2-17 15,1 1 13-15,0 0 4 0,3 0-17 16,0 5-8-16,-2-3-19 0,1-2 10 0,4 1 4 16,-1 1 0-16,2 0 1 0,1 1-7 0,-1-4 4 15,0 2 3-15,-2 0-7 0,2 0-13 16,2 1 17-16,-1-4-5 0,2 6-31 0,0-3 38 15,-1-6-10-15,1 3 2 0,0 5-14 16,0-6-17-16,1 1 10 0,0-3 20 0,0-2-31 16,0 2 4-16,-2-2 32 0,2-8-22 15,0 7 1-15,0 1-5 0,0-2 28 0,0 0-26 16,0 0 6-16,0-6-26 0,0 8 39 0,0 0-37 16,12 3-23-16,-10-7 2 0,1 1-68 0,0-1-17 15,1-3-34-15,0 1-31 0,-1-2-79 16,2 0 24-16,0-1-222 0,12-8 5 0,-3 3 34 15,-1-4 30-15,2 1 36 0,1-4 23 0,-3-1-25 16,2-2 13-16,1 0 26 0</inkml:trace>
  <inkml:trace contextRef="#ctx0" brushRef="#br0" timeOffset="102676.1984">23540 5667 474 0,'2'-4'325'0,"0"2"-41"0,1 0-30 0,-1 0-19 0,-2-1 7 15,1 2-45-15,2 1 5 0,0 0-21 16,-1 0-18-16,2 1-18 0,-1 2 18 0,0 0-39 16,1 0-3-16,-2 1-15 0,3 2 1 15,-3 0-11-15,5 7 21 0,2-1-3 0,-3 5-16 16,1-3-9-16,-1-1-8 0,-1 0 10 0,0 2-2 15,0-1-10-15,-1-6-17 0,1 3-12 0,-3-4-14 16,-2 2 25-16,7 6-11 0,-5-7-10 16,4 3-3-16,-4-2-21 0,2 5 12 0,2-6 0 15,-3 0-1-15,2-1-21 0,-2-1 17 16,0-2-1-16,-3 3-17 0,2-7-13 0,-1 4 27 16,0 0-1-16,1-2-91 0,-1 2-10 0,0-1-2 15,0-1-17-15,-1-2-29 0,0 0-1 0,-2 2-39 16,2-4-21-16,1 2 18 0,0-1-135 0,-1-1-82 15,0-2-27-15,3-1 23 0,2 1 26 16,-2-1 24-16,-3-2 31 0,9-6 17 16,-4 1-7-16</inkml:trace>
  <inkml:trace contextRef="#ctx0" brushRef="#br0" timeOffset="102982.6308">23759 5803 406 0,'4'-5'309'0,"-4"2"-39"0,2-2-5 0,1 1-19 15,-1 0-28-15,0 0 12 0,-1 1 4 16,-1-1-20-16,3 3-8 0,-3-3-47 0,0 3 6 15,2-3-43-15,-2 4 13 0,1-1-36 16,1 0-33-16,-2 1 18 0,0 0-6 0,-2 1-17 16,1 0 8-16,-1 2 0 0,-2-1-26 0,0 3 0 15,-8 3 12-15,3-2-23 0,-3 6-7 0,-1-2 15 16,0 0-2-16,-4 1-6 0,2 0-19 16,-1-3 17-16,3 2-20 0,-3 1 9 0,4-1-13 15,-5 2 16-15,4-2 7 16,-1-1-5-16,0 0-1 0,1-1 1 0,1 0-2 15,2-3-2-15,1 1-7 0,3-3-11 16,0 3 16-16,-1-4-5 0,3 2-26 0,-1-1-17 16,1-1 3-16,3-1-23 0,-4 1-42 0,1 0-63 15,1 0-29-15,0-2 16 0,-1 0-224 0,4 0-57 16,0 0 31-16,0 0 30 0,-1-7 17 16,2 5 23-16,2-4 20 0,7-4 31 0</inkml:trace>
  <inkml:trace contextRef="#ctx0" brushRef="#br0" timeOffset="103530.1582">24085 5575 866 0,'2'-2'303'0,"-2"1"-38"0,3 0-5 0,-2 0-25 16,1 1-39-16,-1 0 16 0,0 0-32 0,1-2-20 15,1 4-7-15,0-2 15 0,-1 1-29 16,1 1-15-16,1 1-13 0,0 2-12 0,1-2-11 15,6 10-2-15,-2 1-26 0,0 3 0 0,-2 1 11 16,0-1-8-16,0-1-5 0,0 2-15 16,0 2-6-16,-5-1 23 0,0 4-11 0,-1-3-7 15,1 4 9-15,-2-16-14 0,0 9 4 16,0 2 2-16,0 2-6 0,-12 24-4 0,5-28-15 16,1 7 17-16,-4-6 2 0,2 3 0 0,-2-1-28 15,-4-3 8-15,1 0 0 0,-4 0 16 16,2-2-7-16,-4-1-7 0,-1-2 5 0,-1 2-24 15,-5-4 8-15,2-1 7 0,-3 0 11 0,3 1-23 16,-3-4 30-16,1 1-41 16,3-4 22-16,3 3-22 0,4-1-5 0,-3-3 34 15,4 3-10-15,-2-1 3 0,8-2-5 0,0 4-4 16,2-5 4-16,-2 0 4 0,2 1-31 0,1-2-15 16,1 0 4-16,-1 2-68 0,0-1-46 0,-3-1-81 15,2 0 22-15,-6 0-284 0,-2 0 6 16,-17-12 58-16,16 8 17 0,1-4 47 0,-2 1 25 15,6-3 22-15,-4-4 21 0,0 4 15 0,6 0 18 16</inkml:trace>
  <inkml:trace contextRef="#ctx0" brushRef="#br0" timeOffset="104941.9508">22675 6679 649 0,'0'-13'233'0,"0"13"-12"16,0 0-48-16,0 0-13 0,0-14 10 0,19-4-7 15,-20 13-33-15,-2 0 22 0,-1 1-31 0,2 1-9 16,-3-1 14-16,1 0-43 0,-1 0 28 0,-1 2-24 16,-11-7-24-16,1 3 9 0,-2 0-2 15,2-1-2-15,-3 5-26 0,-2-1 6 0,2 2 9 16,8 1-20-16,-5 0 31 0,-2 0-25 15,-2 0 14-15,-1 0-33 0,-24 15 14 0,24-10 2 16,-1 1-23-16,0 2 2 0,3 0 26 16,0 1-25-16,2 0 32 0,-2 4-11 0,6-3 31 15,-2-2-26-15,2 2-1 0,-2 4 26 16,2-1-22-16,4 0-24 0,-2 2-17 0,2-2 33 16,2 5-15-16,-3-2 7 0,5 0-19 0,4 2 18 15,-2-1-5-15,1 1-2 0,2 0 8 16,0-10-6-16,0 6-21 0,11 15 19 0,-6-11-5 15,4-2-3-15,0-1-1 0,3 1-2 0,-1 0-4 16,2-4-3-16,2 2 2 0,1-4-3 16,0-1 29-16,-2 1-15 0,4 0-1 15,0-5 0-15,3 1-2 0,0-1-13 0,1-2 14 16,4 1-4-16,-5-4-23 0,2 2-1 0,-12-2 2 16,5 0 1-16,21-10 1 0,-15 2-2 0,-3 4 2 15,0-2 34-15,-6-3-19 0,6 1 7 16,-1-1-1-16,1-1-22 0,-2-1 4 0,-4 2-1 15,-3-2 0-15,3-1 0 0,-2-2 14 0,0 3 2 16,-1-4-5-16,0 0 12 0,-2 2-1 0,-1-2-2 16,-2-1-14-16,-1 0 2 0,-1-1-8 15,1 3 0-15,-2 0 1 0,-2 3 0 0,0 11-4 16,0-15 1-16,0 1 15 0,0-1-1 0,-14-13-2 16,7 17 20-16,-1 1-22 0,-2-3-3 15,1 8 2-15,-2-10-14 0,0 5-16 0,2 3 21 16,0 3-5-16,3 0 3 0,-1 0 3 15,3 0-1-15,2 2 2 0,-2-1 2 0,0 0-2 16,-1 2 1-16,5 1 1 0,0 0 15 16,-9 0-13-16,9 0 2 0,-24 18-2 15,11-7 0-15,-1 2 1 0,2-1 17 0,2 3-15 16,-4 1 13-16,5 0 10 0,-1 2 1 0,1 1-11 16,0 0-5-16,4 0 14 0,-3 2-7 0,-1-1-11 15,4 0 21-15,-1 0-1 0,3 1-14 0,-2 0 1 16,0-2-5-16,1 0-32 0,0 1 43 15,1-1-6-15,-1 2-20 0,0-3 18 0,0 1 0 16,0 0-12-16,-2-1 4 0,1-3-26 16,0 0 31-16,-3-2 4 0,3 1-22 0,-1 1 36 15,-1-1-25-15,1-3 19 0,-1 3-11 0,2-5-5 16,-1 0 0-16,1-2 16 0,1-5-17 16,0 5-11-16,0-1 14 0,1-3 7 0,2 0-10 15,-3 2 6-15,2-1 6 0,-3 0-9 16,1-2-20-16,3 2-20 0,-2-1 5 0,1-2-63 15,0 5 5-15,0-5-61 0,-1 2-34 0,3-2-31 16,-1 1 18-16,1-2-296 0,1-3 7 0,-1 1 61 16,3 1 29-16,1-1 28 0,2-1-21 15,-1 1 26-15,13-3 69 0,-4 0-3 0</inkml:trace>
  <inkml:trace contextRef="#ctx0" brushRef="#br0" timeOffset="105450.1891">22860 7185 513 0,'15'-4'352'0,"-4"1"-56"0,-2-3-14 15,-1 5-24-15,-1-2-25 0,1 2-62 16,-2 0 43-16,0-1-39 0,-1 2-16 15,1 0-46-15,-1 0 17 0,-5 0-57 0,0 0 12 16,0 0-5-16,6 0 32 0,9 14-14 16,-12-11-47-16,-2 2-19 0,6 10 31 0,-5-5-38 15,-2 1 14-15,0-11 19 0,0 10 10 0,0 2-26 16,0 2-21-16,-15 14-4 0,7-11 9 0,-3-2-18 16,-1-1 5-16,-2-2 38 0,0 4-45 15,-4-4 0-15,5-5 5 0,-3 6 9 0,4-2-10 16,-3-3 33-16,-2 3-44 0,5-1 16 15,3-6-28-15,-2 6 9 0,4-3-2 0,-1-3 22 16,3 0 11-16,1-4 8 0,0 5-47 16,0-4 21-16,2 1 1 0,-1 1 22 0,3 1-12 15,-1-2 16-15,1-2-2 0,0 0-23 0,0 0-1 16,0 0 45-16,0 0-11 0,10 12-4 16,-3-11-5-16,-2 0 18 0,1 0-16 0,3-1-32 15,-1 0 30-15,0 0-3 0,4 0-25 16,4 0 27-16,-4 0-15 0,4 0-10 0,0 0-11 15,-2 0 1-15,-1 0-74 0,-1 0-33 0,2 0-17 16,15-15-49-16,-12 12-54 0,-3-6 20 0,2 3-281 16,0-3 30-16,2 0 38 0,-3-2 46 15,4 1-7-15,0-3 77 0,2 1 45 0,-1-2-37 16</inkml:trace>
  <inkml:trace contextRef="#ctx0" brushRef="#br0" timeOffset="105914.5008">23639 7042 653 0,'0'-4'328'0,"1"0"-28"15,1 2-38-15,-2-2 15 0,0 1-11 16,2 0-35-16,-1 0-34 0,2 1-35 0,-2 1-20 15,-2-2 48-15,2 1-21 0,1 2-60 0,-2-2-11 16,0 2 0-16,-1 0-12 0,-1 0-9 16,-1 0 18-16,0 2-19 0,0 0-9 0,-10 7-7 15,3-2 15-15,-3 0-9 0,0 6-3 16,2-3-18-16,-2 2 10 0,0 1-17 0,-2 3-3 16,2 2 15-16,-2-2-6 0,2 0 9 0,0 0-12 15,-1 0 6-15,2 3-12 0,1-3-9 0,2 0-7 16,0 2 25-16,3-3-4 0,-3 0 6 15,2 4-11-15,1-6-4 0,5 0-16 0,-2-3 17 16,3 3 6-16,0-13-13 0,0 9 1 0,0 4-13 16,10 16-3-16,-5-19 23 0,-1 4-7 0,5-3-10 15,-1 0-13-15,0 3-11 0,-3-7 21 16,3 2-14-16,2 0-29 0,-1-1 23 0,-3 0-38 16,1-2 5-16,1-2-48 0,4 4-33 15,2-2 20-15,-4-3-26 0,-3 0-36 0,-1-2-7 16,-6-1-39-16,7 0 20 0,-7 0-230 0,9 0-61 15,14-11 59-15,-10 5 26 0,-1-2 26 0,-2-2 24 16,-1-1 23-16,1 3 13 0,0-7 6 16</inkml:trace>
  <inkml:trace contextRef="#ctx0" brushRef="#br0" timeOffset="106223.2597">23798 7197 575 0,'6'-3'305'0,"-4"3"-33"16,2-1 12-16,0 0 6 0,0 0-61 0,2 3 37 16,-2-1-41-16,1 1-22 0,7 5-11 15,-1 1-22-15,1 7-6 0,-2-3-19 0,1 1 16 16,-3-3-12-16,4 7-3 0,-1-3-14 0,-2 1 6 16,1-3-23-16,2 4-22 0,-6-1-16 15,0-1 21-15,1 0-24 0,-2 1-14 0,3 0-4 16,-7-5-2-16,4 7-3 0,-2-6-2 0,-1 0 1 15,1-3-30-15,-2 1 11 0,0-4-37 16,1 2 2-16,-1-1-59 0,-1-2-29 0,1 1-34 16,-1 0-25-16,0-1-19 0,0-4-1 0,0 0-29 15,0 0 18-15,0 0-178 0,0 0-84 16,-2 7 26-16,2-9 2 0,0-2 56 0,1 0 26 16,0-2-23-16,0-1 2 0,-1-1 13 15</inkml:trace>
  <inkml:trace contextRef="#ctx0" brushRef="#br0" timeOffset="106462.0862">24035 7333 256 0,'4'-8'356'16,"-4"0"-56"-16,0 2-34 0,1 1-13 0,-1 0-10 16,0 3-63-16,1-4-2 0,-1 2-30 0,-1 1 16 15,0 2-42-15,-3 1-3 0,2 0 47 0,-2 0-41 16,-1 1-7-16,-8 6-19 0,-3 1 12 16,1-1-17-16,-2 3 6 0,1 0-20 0,-2 0 16 15,-1 3-27-15,-1-4-14 0,1 5-7 16,-1-3 28-16,-1 0-9 0,1 3-14 0,-2-3-12 15,7-1-6-15,-3 1-5 0,0 0-11 0,2-3 5 16,4 3-45-16,-2-5-46 0,1 2-21 0,5-2-42 16,0-4-21-16,4 0 14 0,-1-2-217 15,1 0-82-15,4 0 3 0,0 0 29 0,-2-3 15 16,4 1 22-16,2-3 66 0,0 2-8 16</inkml:trace>
  <inkml:trace contextRef="#ctx0" brushRef="#br0" timeOffset="106912.0812">24425 7153 272 0,'4'0'366'16,"0"0"-50"-16,-2 0-7 0,3 1-54 0,-1 2-23 16,-1 0 22-16,1-2-17 0,-2 5-29 15,2-2-39-15,4 9-5 0,0 0-22 0,-2 1-8 16,-1 3-18-16,-1 1 18 0,1-1-44 0,-1 2-9 16,-4 2-7-16,1 1 17 0,-1-14-8 15,0 8 0-15,0 1-1 0,0 2-6 0,-17 22-22 16,11-20 12-16,-4 0-11 0,-2 2-18 15,2-3 1-15,-5 2-1 0,0-2-2 0,-2-5-4 16,1 3-4-16,-2-1-1 0,-2-1-8 16,1-2 12-16,0 0-12 0,2-4 24 0,-2-1-30 15,0 0 0-15,1-1-22 0,0-3 3 0,4 1-1 16,0 0 5-16,2-3 1 0,-4 1 11 0,7-3 0 16,2 2-21-16,1-1-14 0,0-2-1 15,2 2-85-15,4-2-29 0,0 0-81 0,-9 0 18 16,-12-12-284-16,11 6 63 0,-2-5 11 0,1 3 29 15,2-2 26-15,-1-2 32 0,0-1 23 0,-3 2-2 16,4-3 9-16</inkml:trace>
  <inkml:trace contextRef="#ctx0" brushRef="#br0" timeOffset="113836.2318">24833 5248 436 0,'0'0'204'0,"0"0"-49"0,0 0-7 16,-13 0 2-16,13 0-20 0,0 0 13 0,0 0-3 15,0 0-38-15,0 0 11 0,0 0 0 16,0 0-9-16,-24-12-14 0,24 12-7 0,-3 0 2 16,2 2-15-16,1-2-19 0,-1 0-6 15,-1 0 3-15,5 3-11 0,-3-3 20 0,0 1-17 16,0 3-7-16,1-3-6 0,2 0 10 0,2 2 1 15,6 5-5-15,2-1-10 0,2-1-3 0,2 0 7 16,5 2-12-16,-2-3 8 0,2 1 0 16,5 1-8-16,1-2 16 0,-1 0-3 15,2 1-8-15,-1-2 27 0,-2 0-24 0,1 3 2 16,-3-4 5-16,-1 0-10 0,1 1 9 16,-3-3 29-16,-5 2-35 0,-3-1 6 0,-3 0 6 15,-1-2 4-15,-2 1-6 0,-1-1 13 0,1 2 4 16,-4-2 6-16,1 1 6 0,-1 1-43 15,2-2 8-15,-2 1 15 0,0-1-33 0,0 1 22 16,2-1 9-16,-3 2-20 0,1-2 16 16,1 1-36-16,-1 2 25 0,0-2 0 0,0 2-16 15,1-1-2-15,0 3 33 0,1-1-32 0,-4 0 15 16,7 9-20-16,-1 1 37 0,0 1-7 16,-1-2-16-16,-2 7-20 0,1 4-17 0,0-3 13 15,0 1 26-15,0 4 16 0,-1 2-23 0,0-4 7 16,1 6-15-16,0-3-2 0,-1 0 2 15,0 3 5-15,-1 0-20 0,0-1 51 0,1 2-4 16,0-5-5-16,-2 8-19 0,1-6 1 16,-3 2-3-16,4-1 0 0,-4 2-30 0,0-2 33 15,0-15-9-15,0 9 7 0,0 3-3 0,0 4 23 16,0-1-3-16,0 4-40 0,0-1 22 0,0-1-3 16,0 1 0-16,0 3-1 0,0-3 0 15,0 1-15-15,-9 31 19 0,5-31 0 0,3-2-2 16,-2 1 0-16,1-2-2 0,-1 2-1 0,-2 1 15 15,1-1-2-15,2 2 18 0,-1 0-4 16,-2 0-19-16,0 1 38 0,0-1-13 0,2 0-9 16,-1 3 12-16,2-2-10 0,-1 1 11 15,-1 0 2-15,4-20 13 0,0 11-14 0,0 5 2 16,0 4 8-16,0 3-36 0,0-1 28 16,0-1-13-16,0-1 2 0,0 1 3 0,0-2 2 15,0 1 0-15,0 0-27 0,0-2 6 0,0 2 13 16,0-3 9-16,0 2-15 0,0 0 13 15,6 34-14-15,-5-36 16 0,-1 2-9 0,2-6-5 16,0 5 0-16,0 1-10 0,0-1 13 0,-1 1-18 16,1-1 14-16,-2 1 7 0,3-1-10 0,-2 0-17 15,3-1 15-15,-4-3 4 0,0 4-7 16,0-19-16-16,0 10 11 0,0 4-6 0,0 2 7 16,0 0 3-16,0 0 3 0,0 1-6 0,0-2-4 15,0 1 11-15,0-1 10 0,0 0-19 16,5 33-2-16,-4-35 0 0,2 4 19 0,2-1-7 15,-1-2-3-15,-1 3 11 0,0-6 0 0,0 3-13 16,1-4 4-16,-1 2 15 0,-3-15-19 16,0 8-5-16,0 3 14 0,0 0 5 0,11 27 17 15,-9-25-12-15,1 1-18 0,2-4 4 16,-1 3 17-16,0 0-19 0,-3 5 10 0,3-6-15 16,-2 0 9-16,-2-13-18 0,0 6 21 0,0 5-7 15,0 0-9-15,0 2-7 0,0-1 30 16,12 24-29-16,-12-36-5 0,0 5-7 0,0 3 3 15,0 0 13-15,0 2 4 0,0-2-3 16,0 1-2-16,0 1 10 0,0 3-15 0,0-2 16 16,15 20 1-16,-14-22-14 0,2-4 27 0,-2 6-43 15,1 0 16-15,1 0 2 0,0 1 2 0,0-1 5 16,-2 1-1-16,2-4-2 0,-1 3-14 16,-1 3-2-16,3-5-4 0,-4-8 9 0,0 3 31 15,0 4-14-15,0 0 5 0,9 25-12 0,-9-23-14 16,5 3 25-16,-5-6-35 0,0 6 7 0,4 1 3 15,-4-3 2-15,0-1 16 0,0 2-2 16,0-14-18-16,0 5 6 0,0 5-17 0,0-1 16 16,0 4-16-16,0-2 57 0,0 0-17 15,0-1-5-15,0-3-10 0,0-2 10 0,0-3-14 16,0 4-14-16,9 14 21 0,-7-16-14 0,0-5 0 16,-1-3-1-16,-1 4 5 0,1-3 9 15,1-1 17-15,0-2-3 0,-2-3-3 0,0 0-14 16,0 0 6-16,0 7 0 0,0-7 0 15,0 8-2-15,0-2-6 0,0-6-15 0,0 7 21 16,0-7-2-16,0 0 36 0,0 6-6 16,0-6-4-16,0 8 4 0,-13 3 5 0,11-7-41 15,-2-2 13-15,-1 1 13 0,-8 6-13 16,-5-4 13-16,4 3-12 0,-2-3 2 0,1 2-9 16,0-2 0-16,-3 0-2 0,2 3 10 15,-1-3-6-15,3-1-5 0,-3 2 15 0,2-3-22 16,5 0-6-16,-7 2 22 0,3-1 0 0,0-2-2 15,5 2-17-15,0-3-6 0,-1 1 18 0,5-1-1 16,0-1-1-16,-1 2 0 0,1-1 2 16,-1-1-8-16,2 2 1 0,2-2-10 0,-2 0-3 15,0 1 0-15,1-1-13 0,-1 2 18 0,2-2 0 16,-2 0 1-16,2 0 0 0,-1 0 4 16,3 0-10-16,0 0 1 0,0 0 3 0,0 0-4 15,0 0 1-15,0 0-50 0,0 0-16 0,0 0-26 16,0 0 2-16,0 0-8 0,-9-15-49 15,9 9-6-15,-4-10-9 0,4 8 18 0,0-5-123 16,0-5-29-16,0-4-56 0,0-5 30 16,0-3-243-16,0-1 44 0,0 1 49 0,0-6 33 15,0-1 4-15,0-5 89 0,0-5 20 0,0-2-1 16,-6-2 26-16,6-2 14 0,0-3 18 16</inkml:trace>
  <inkml:trace contextRef="#ctx0" brushRef="#br0" timeOffset="124067.0297">23015 9053 439 0,'64'-79'159'0,"-33"42"3"15,-2 3-33-15,-2 0-27 0,-2 3-25 0,-1 2 3 16,-3 2-5-16,-1 1-2 0,-3 1-43 15,-2-2 7-15,-1 5 18 0,1 3-17 0,1 0 14 16,-4 3-27-16,-2 4-6 0,6 3-1 0,-6 2-149 16,-1 6-160-16,-1 1 17 0,-3 0 13 0,2 0 4 15</inkml:trace>
  <inkml:trace contextRef="#ctx0" brushRef="#br0" timeOffset="130456.2013">22699 9574 293 0,'0'0'234'16,"0"0"-34"-16,13 0-27 0,-13-14-16 0,0 14-8 16,18-23-9-16,-16 18-24 0,0 3-6 0,-1-3 3 15,0 1-14-15,2-1-30 0,-1 2 25 16,0 1-22-16,0-2 1 0,-2 0-34 0,1 2 16 16,-1-3-6-16,0 3-6 0,0 2-9 15,0 0-12-15,0 0 7 0,0 0 4 0,0 0-17 16,-15-14 8-16,10 10-1 0,0 4-4 0,-2-1-7 15,0 0-7-15,0-1 12 0,-9 1-2 0,-1-2 7 16,3 3-10-16,-1 0 9 0,4 0-17 16,11 0-14-16,-10 0 19 0,-5 0 4 0,-2 0-10 15,-20 8 14-15,19-3-15 0,-1 0-2 0,1 2 9 16,3-1 0-16,-2 0-18 0,2-3 12 16,-3 2 1-16,3 3 9 0,-1-3-13 0,3 1-15 15,-2 0 10-15,1 3 16 0,4-5-13 16,-3 5 1-16,2 0 5 0,-1 2 9 0,-1-3-19 15,4 3 6-15,-3 2-5 0,-1 0 5 0,4-1 2 16,1 6-18-16,-1-8 21 0,1 4-7 0,1 0 5 16,-2-1-22-16,3 2 15 0,0-3-2 15,3 0 24-15,1-2-15 0,-2-2-13 16,3 3 16-16,1-4-1 0,0 2 1 0,0-2-8 16,0 4-6-16,0 1 8 0,0-3 1 0,12 9 6 15,-6-3-1-15,3-5-2 0,1 0-3 16,2-1-13-16,2 0 16 0,0-3-2 0,2 0 5 15,1-3-23-15,5 0 25 0,-3-1-5 0,4-2-1 16,1 0-7-16,-11 0 9 0,8 0 0 0,3 0 1 16,1 0 1-16,33-11-4 0,-32 6 7 15,-1 0-9-15,-2 1-4 0,-1-1 5 0,0 2 0 16,-6-4-17-16,2 2 21 0,-3-1-1 16,0-1 0-16,-3-1-4 0,2 1 0 0,-2 4 5 0,-4-3 8 15,3-1-27-15,-1-3 23 0,-3 4-8 16,0-1-7-16,-3 3 17 0,1-3-6 0,-3 3 5 15,3-2-9-15,-3 1-9 0,6-7 6 0,-3 2 10 16,-1-5-10-16,0 3 12 0,-3 3-9 16,0-2-2-16,-1 4-8 0,0 7-5 0,0-9 9 15,0 2 12-15,0-3-25 0,-13-15 30 16,6 11-15-16,0 2-5 0,0-1-7 0,0-2 23 16,-2 7-12-16,-1-4-6 0,1 2-3 0,3 2 12 15,-2 2 5-15,1 2-9 0,0 0-6 16,1 1-2-16,-1 0 17 0,2 0-16 0,-1 1 11 15,1 1 2-15,-2 0 6 0,1 0-2 0,1-1-5 16,-3 1-1-16,3 1-1 0,-1 0-16 16,6 0 12-16,-7 0 7 0,7 0 0 0,-14 0-11 15,-12 14 18-15,13-9 4 0,0 4-12 0,1-1-10 16,-2 0 18-16,5 6-2 0,-2-4-16 16,4 5 20-16,-2 0-7 0,3 2-6 0,0 1 13 15,1 0-9-15,-2 2 3 0,1-1 2 0,0 5-9 16,-2-1 8-16,1 1-8 0,0-4-7 15,-4 4-10-15,4-3 24 0,-4 2-5 0,1-1 0 16,0-1 3-16,2-1-1 0,-1-2-9 0,-1 1 9 16,1-1-5-16,3 0 2 0,-7-3 16 15,9 2-6-15,-3-3-9 0,1 2 5 0,4-3 4 16,-1-4-10-16,1 0 9 0,-1-1-22 16,2-1-1-16,-3-2 5 0,2 2 15 0,2-2-1 15,-2-2 10-15,2 2-12 0,-1-1 1 16,1-4 1-16,0 0-8 0,0 0-5 0,0 6 17 15,0-6-4-15,0 7 8 0,0-7-17 0,0 0-12 16,0 0-6-16,0 4-14 0,0-4-37 0,0 0 5 16,0 0 5-16,0 0-321 0,6 8 26 0,2-9-19 15,6-3 23-15,1-3 42 0,2-1-15 16</inkml:trace>
  <inkml:trace contextRef="#ctx0" brushRef="#br0" timeOffset="131451.0613">22956 9855 412 0,'4'-9'230'15,"-3"1"-17"-15,0 2-30 0,1 3-3 0,-1-2-15 16,1 0-35-16,-2-1-20 0,2 5 10 0,0-3-22 16,-2 2-10-16,2 0-25 0,-2 1 3 15,0 1 7-15,-2 1-9 0,2 0-31 0,0 1-5 16,-1 3 21-16,-2-2-19 0,2 3 17 15,-5 8-17-15,1 1 3 0,-2 0-7 0,0 1 3 16,-4 0 7-16,1 2-18 0,3 1-5 0,-1-2 4 16,0 2-8-16,-2-1 2 0,0 1 4 15,1 0-9-15,-4-1 15 0,3 0-7 16,-2-2-2-16,3-1-24 0,0-3 15 0,0 3-5 16,4-6-3-16,0-3 16 0,1 2-5 0,3-4 5 15,-3 2 0-15,4-5 12 0,-1 0-3 16,1-1-14-16,0 0 3 0,0-1-2 0,1-2 8 15,1-1 3-15,-1 1-9 0,7-9 2 0,2 0-3 16,-3 1-4-16,4-4 11 0,0-1-9 0,-1 0 5 16,6 1 3-16,-2-1-12 0,1 2-8 15,6-4 11-15,-4 3 1 0,1-1-6 0,3-1-11 16,-1 0-2-16,-1 3 2 0,-1 0 14 0,3 1 9 16,-1-1-16-16,4 1 6 15,-4 1 5-15,4 1-9 0,-4-2 2 0,-2 5 4 16,-2-1-5-16,0 4-2 0,-2 1 3 0,-1 1 7 15,-3 2-5-15,-1 1-20 0,-9 0 23 0,8 0-2 16,11 12 4-16,-11-5-5 0,0 3-6 16,-2-1 3-16,-4 7 4 0,0-2-4 0,-1-2 1 15,-1-4 1-15,0 7 2 0,0-2-6 16,-13 21 8-16,7-19 1 0,2 0-16 0,-4-1 21 16,2 1-7-16,-4-4-2 0,1 3-20 15,1-2 19-15,-1-3-2 0,4-2-8 0,0-1 5 16,1-3 6-16,1 2 4 0,1-2 1 15,-1-2 5-15,1 1-20 0,-1 1 14 0,0-1-12 16,1-2 6-16,0 0 5 0,2 0-3 0,0 0 2 16,0 0 3-16,-5-11-8 0,6 7 5 0,-1 0-13 15,2-2 20-15,4-10-18 0,2 0-4 0,1-1 8 16,0 0 1-16,5 0 8 0,-2 0 2 16,2 0 1-16,-3 1-5 0,2 0-17 15,1 4 22-15,-2-2-4 0,2 5-6 0,-3-3 4 16,0 4-1-16,-3 1-17 0,1 3 12 0,-2 2 2 15,-1 1 4-15,3 0-1 0,-9 1-21 0,7 0 16 16,-1 0 8-16,-6 0 6 0,23 19-13 16,-14-10 7-16,-4 0-4 0,-1 6-19 15,2 0 18-15,-3 1-4 0,-3-4 8 0,0 3 1 16,0-6-5-16,0 5-1 0,0 3 5 0,-15 18 1 16,9-18-5-16,-3 0-13 0,2 0 27 15,2 1-10-15,-2 2-2 0,3-5-2 0,-2 0 11 16,1 0-12-16,3-3-3 0,-1-2 1 0,0-1 14 15,2-2-25-15,-1-2 5 0,-1 2-3 16,0-4-31-16,3 2-12 0,-1-4-24 0,0 2-37 16,1-2 9-16,0-1-286 0,0-1 24 0,1 1 18 15,0-4 22-15,1-1-12 0,4-6-1 0</inkml:trace>
  <inkml:trace contextRef="#ctx0" brushRef="#br0" timeOffset="131934.3863">23928 9622 295 0,'1'-4'255'0,"2"-1"-21"0,-2 3-42 0,0-2-49 16,2 2-17-16,-2 1-23 0,2-2-1 15,-3 3-23-15,0 3 13 0,0-2-40 0,0 4 20 16,-3-2 3-16,2 5-4 0,-4 7-33 0,-5-2 5 16,3 4-11-16,-3-3 16 0,2-1-19 15,-2 2 24-15,0-1-20 0,1 2 18 0,0 2-5 16,-4 0-7-16,3 2-17 0,-2-2 19 15,1 5-15-15,2-4-1 0,-5 2 5 0,1 0-19 16,5 2 6-16,-2-2 1 0,4 1-2 0,2-2 12 16,-4 2-16-16,3-1-9 0,1 1 16 15,4-1-21-15,-1-4 22 0,1-7-8 0,0 5 3 16,0-3 9-16,0 3-11 0,13 16-12 16,-10-15-13-16,6-4 25 0,-1 1 2 0,-3-1-8 15,-1-1-18-15,5-1 23 0,1-1 0 16,2-1-2-16,-6 0-8 0,1-5 3 0,1 2-25 15,-3-2-10-15,1-1 20 0,0 2-35 0,-1-4-18 16,3 1 8-16,-3-1-191 0,-5 0 21 0,0 0-175 16,13 0 31-16,14-15 19 0,-15 7 41 15,0-3-4-15</inkml:trace>
  <inkml:trace contextRef="#ctx0" brushRef="#br0" timeOffset="132257.6169">24094 9885 391 0,'1'-6'225'15,"1"2"-61"-15,1 0 37 0,-2 1-38 0,1 0-11 16,-2 0-22-16,2 3-15 0,0-2-6 0,-2 4-16 16,3-2-7-16,-1 0-3 15,2 4-8-15,-2 0 1 0,9 6-33 0,-1 1 14 16,0 2-3-16,-2 1-7 0,2-3-16 0,0 3 10 15,2-1 6-15,-2 1-13 0,-4 0-12 16,3-1 17-16,-2 0-4 0,1 2-15 0,-1-2-5 16,-3 0 15-16,1 3-10 0,-1-7 4 15,-2 2-1-15,2-2-7 0,-3-1 0 0,-1 0 6 16,7 4-28-16,-6-2-8 0,-1-2-43 16,1-4 15-16,-1-4-46 0,0 0 21 0,0 8 8 15,0-8-97-15,0 0-82 0,0 0-97 16,0 0 23-16,-5 9-51 0,5-9 11 0,-1-1 81 15</inkml:trace>
  <inkml:trace contextRef="#ctx0" brushRef="#br0" timeOffset="132507.0059">24288 9951 315 0,'-1'-7'231'0,"2"0"-38"15,0 2-8-15,-2 2-41 0,0 2-32 0,1-1-2 16,-6 1-2-16,4 2-8 0,-2 1-19 15,1 0-12-15,-9 5 17 0,-3 3-19 0,1 3 14 16,-2-1-13-16,0 3-4 0,-2 1-7 0,1-4-19 16,-2 2 3-16,-1 1-2 0,2 0-1 15,-2 2-1-15,-1-3 0 0,1 2-3 16,1-1 5-16,1 1-21 0,-3 0 4 0,2-2 0 16,1-2-31-16,1-1-26 0,3-1-32 15,3-3 12-15,0 4 5 0,0-9-196 0,3 4-139 16,4-4 36-16,4-2 19 0,0 0 11 15,0 0 50-15</inkml:trace>
  <inkml:trace contextRef="#ctx0" brushRef="#br0" timeOffset="133050.8319">24655 9647 376 0,'3'-1'224'0,"-1"0"-19"0,1-1-38 0,-1 0-51 15,1 1 8-15,1 1 4 0,-2 3-2 16,2 0-17-16,4 9-1 0,-1 1-18 15,1 3-11-15,0 1 3 0,-1-3-8 0,0 5-36 16,-2-1 14-16,-2 2-6 0,2 1-15 0,0 2 26 16,-1-2-16-16,2 1-6 0,-5 3-8 0,0-2-2 15,-1-12-5-15,0 9 10 0,0 1-28 16,0 2 7-16,-13 22 10 0,6-21 7 0,-2 1 8 16,4-1-24-16,-5-2-4 0,-2-1 22 15,-2 3-18-15,-1-4-13 0,-4 2 21 16,1 1 5-16,-5-1-10 0,-1-4-17 0,-3 1 6 15,1-6 8-15,-1 4-5 0,2-4 13 0,-2 3 5 16,-1-4 3-16,0-1-16 0,1 1 14 0,0-1-1 16,4-3 4-16,-3 2-16 0,3-3-5 15,2 1 18-15,4-3 5 0,0 1-23 0,3 0 10 16,2-4-5-16,3 1 0 0,0 0-7 0,3 0 4 16,-1-3 8-16,2 2-3 0,0-1 1 15,2 0 2-15,-1 2-5 0,2-2-13 0,-1 0 13 16,-1-1-9-16,1 2-13 0,0-2 6 0,3 0-20 15,0 0-39-15,0 0 1 0,0 0-34 16,0 0 8-16,0 0-316 0,0 0 18 0,-10-11 27 16,10 8 28-16,2-11 13 0,2 2 23 15</inkml:trace>
  <inkml:trace contextRef="#ctx0" brushRef="#br0" timeOffset="135157.0399">25763 5661 526 0,'0'0'147'0,"0"0"29"16,0 0-19-16,0 0-41 0,0 0 25 0,0 0-16 16,0 0-15-16,0 0-7 0,0 0 1 0,0 14-28 15,0-14 1-15,0 0 23 0,0 0-10 16,0 0-5-16,0 0-11 0,0 0-2 0,0 0-3 16,0 0-10-16,0 0 12 0,3 21-18 0,2-20-10 15,-1 0-13-15,2-1 18 0,1 3-8 16,12-1-1-16,0-2 3 0,2 3-20 15,2 2-13-15,1-1 11 0,0 2-3 16,2-5 4-16,1-1-5 0,-15 0-4 0,9 0-2 16,3 0 18-16,3 0-11 0,-1 0 1 0,27 9 2 15,-31-9-11-15,2 3 7 0,1-3 0 16,-2 4-15-16,0-4 3 0,0 3 4 0,-2-3 2 16,1 4 14-16,-1-4 8 0,0 1-14 0,-12-1 3 15,7 0 22-15,2 0-32 0,3 0 4 0,0 0 24 16,-1 0-10-16,1 0 0 0,0 0-10 15,-3 0-2-15,1 0 30 0,-6 0-10 0,1 0-25 16,-2 0 46-16,-3 0-38 0,1 0 5 0,0 0-1 16,2 0-17-16,-2 0 31 0,-1 0-13 15,-9 0-20-15,8 0 16 0,0 0-9 0,-8 0 0 16,6 0 14-16,-6 0-42 0,0 0 28 0,7 0-24 16,-7 0-33-16,0 0-7 0,7 0-35 0,-7 0-44 15,0 0-28-15,0 0 16 0,7 2-168 16,-7-2-101-16,-1-1 26 0,-3 1 27 0,2-2 22 15,-2-1 21-15,0-1-44 0,-1 2-3 16</inkml:trace>
  <inkml:trace contextRef="#ctx0" brushRef="#br0" timeOffset="135740.6141">26578 5579 264 0,'-1'-3'272'0,"1"3"-41"0,0-1-47 16,0-2 5-16,0 3-20 0,-2-1-26 0,2 1 4 16,0-1-11-16,0 1-17 0,0 0-14 15,0 0 9-15,2 0-35 0,-2-2 6 0,2 4 0 16,-2-2-20-16,0 1 1 0,5-1-21 0,-3 1 21 15,0 0-12-15,4 2-7 0,-3-1-16 16,2 1 18-16,6 5-19 0,2 0 1 0,-4 1 6 16,0 1-13-16,5-1 9 0,-1 2-13 15,-4-1 12-15,4 0-20 0,-4 2-8 0,1 1 20 16,0-2-12-16,2 0 9 0,-6-1-19 0,3 2-2 16,-4-5 19-16,2 1-9 0,-2 5 3 15,1-7-5-15,-3 1-14 0,2-1 19 0,1 8-22 16,-2-5 16-16,-1-1 8 0,-2 0-15 0,0 1 14 15,-1-1-9-15,0-8-10 0,0 0 21 0,0 11 10 16,-11 11-26-16,2-5 15 0,0-6-17 16,-3 3 21-16,0-3-26 0,-1 1-6 0,-1-2 13 15,2 1-4-15,-2-2-2 0,0 1 15 16,1-1 5-16,-1-2-13 0,3 2 16 0,-1-2-26 16,-2 1 11-16,8-1-1 0,-1-4-2 15,0 1 14-15,2-2-3 0,1 1-10 0,1 0 2 16,-1-2 0-16,2 0 15 0,-1 0-4 15,2 0 18-15,-2 1-27 0,2-1 15 0,-3 0 0 16,3 1 20-16,0-1-4 0,0-1-23 16,-1 1 7-16,0 0 22 0,0 1-38 15,0-2 17-15,1 0 6 0,-1 0-31 0,0 2-36 16,2-2-4-16,0 0-44 0,0 0-24 0,0 0 10 16,0 0-352-16,-7 0 32 0,-4-11 17 15,8 7 27-15,3 0 83 0,-2 0 16 0,2-2 11 16</inkml:trace>
  <inkml:trace contextRef="#ctx0" brushRef="#br0" timeOffset="136625.1794">28016 5459 830 0,'0'0'247'0,"0"0"-33"0,0 0 0 0,0 0-25 16,0 0-26-16,0 0-16 0,0 0-22 15,0 0-1-15,0 0-21 0,0 0-9 0,0 0-13 16,0 0-2-16,0 0 16 0,0 0-17 0,0 0-23 15,0 0 31-15,26-6-30 0,-24 9 3 16,1 2 8-16,-1 1-16 0,4 8 4 0,-1 1-10 16,1 0-17-16,-3 3 14 0,2 0-5 15,-3-4 5-15,-2 7 13 0,2 1-1 0,-2-13-26 16,0 7 17-16,0 3-7 0,0 1-25 16,0 2-18-16,0-1 23 0,0-1-7 0,-14 20 5 15,14-25 34-15,0-4-58 0,-2 1 9 16,1-3 15-16,0 1 15 0,1-2-31 0,-3-1 15 15,3-2 4-15,-2 0 0 0,2 2 18 0,0-7-7 16,0 0 25-16,0 6-51 0,0-6 43 16,0 7-35-16,0-7-15 0,0 8 6 0,0-8 4 15,0 7 5-15,0-7-12 0,0 9 17 0,0-9-35 16,0 6-67-16,0-6-22 0,0 6-75 16,0-6 16-16,0 7-210 0,0-7-57 0,0 0 30 15,0 6 21-15,-11 4 24 0,9-7 25 0,-4 0 15 16,2-2 10-16</inkml:trace>
  <inkml:trace contextRef="#ctx0" brushRef="#br0" timeOffset="136983.7242">27869 6039 776 0,'0'1'212'15,"-1"-1"-15"-15,2 1-22 0,-1-1 1 0,0 0-14 16,3-1-27-16,-1 1 3 0,2-1-14 16,3 0-17-16,12-2 3 0,-6 0 13 0,7 2-35 15,4-2 11-15,-1-3-23 0,4 4-8 0,-4-2 22 16,4 1-23-16,0-4-8 0,-3 5 2 16,-1-5 0-16,4 5 3 0,-1-1-5 0,0 1 13 15,-1 0-10-15,-1 0 4 0,-2-2 18 16,-3 3-31-16,-1-1-20 0,-4 1 1 15,-5-4 28-15,-2 5-42 0,1 0 3 0,-1 0-10 16,-4-1 35-16,0 1-1 0,2 0-23 16,-1-2-42-16,-3 2-11 0,0-2-40 0,-1 1-33 15,0-1-21-15,0 2-24 0,0 0 14 16,0 0-220-16,-12-8-87 0,7 6 65 0,-1 0 7 16,-5-8 58-16,-3 3 23 0,0-3 15 0,-2 2 10 15</inkml:trace>
  <inkml:trace contextRef="#ctx0" brushRef="#br0" timeOffset="137554.5431">28116 5488 533 0,'1'0'197'0,"-1"-2"6"15,0 1-22-15,-1 0-19 0,2-1-5 16,-1 1-8-16,-1-1 6 0,1 2-14 15,-1-1-17-15,1 2-20 0,0-2-4 0,0 1 1 16,0-2-18-16,-2 2 7 0,2-1-33 0,0 1-4 16,-1 0 17-16,0-2-21 0,1 2-6 15,-3 0-7-15,1 0 6 0,2 0-9 0,-2 2-5 16,-1-1 3-16,-2 2 20 0,1 0-11 16,-9 4-21-16,-2 1 5 0,4-4-7 0,0 4 0 15,-2-4 4-15,4 6-2 0,-2-5 0 0,2 1 14 16,5-4-17-16,-3 4 20 0,0-3-13 0,2-1-22 15,0 1 13-15,2 0 28 0,-2 0-20 16,1 0 8-16,0-1-18 0,2 1 22 16,-2 0 0-16,-4 1-6 0,3-2-2 0,-1 1-11 15,-5 5-10-15,-1-3-5 0,5-3-7 16,1 2 20-16,-1-2 10 0,2 1-25 0,2 0 14 16,-1-2 9-16,0 1-11 0,1-1-18 15,1 3-2-15,-1-4 34 0,-1 2-34 0,3-1 3 16,0-1 4-16,-3 2 15 0,3-2-39 0,1 1-19 15,0-1-50-15,0 0-44 0,0 0 15 16,0 0-256-16,0 0 28 0,0 0 27 0,0 0-38 16,0 0 25-16,0 0 22 0,0 0 17 15,0 0 7-15</inkml:trace>
  <inkml:trace contextRef="#ctx0" brushRef="#br0" timeOffset="138449.0746">26102 7111 337 0,'-14'0'297'0,"14"0"-56"0,0 0-37 15,0 0-23-15,0 0-30 0,-14 0 13 0,14 0-41 16,0 0 4-16,-20-18-27 0,20 18 14 16,0 0-9-16,0 0-12 0,0 0-7 0,1 1 3 15,-1 1 18-15,3 1-8 0,1-3-21 16,-2 1-1-16,7 2-8 0,6 1 15 0,2-2-23 15,2 0 6-15,-9-2-4 0,3 0 14 0,6 0 6 16,-1 0-47-16,1 0 29 0,-2 0 11 0,3 0-49 16,1 0 15-16,-2 0-12 0,0 0-24 15,0 0 15-15,-3 0-7 0,-2 0 33 0,-1 0 1 16,-2 0-38-16,-1 0 14 0,1 0-14 0,-4 0 17 16,0 0-26-16,-7 0-3 0,9 0 32 15,-2 0 2-15,-7 0-37 0,7 0-1 0,-1 0 33 16,-6 0-35-16,9 0-1 0,-9 0 11 15,8 0 5-15,-8 0-44 0,0 0-17 0,6 0-12 16,-6 0-11-16,0 0-35 0,5 0-58 0,-5 0 15 16,0 0-94-16,0 0-104 0,14 0-38 0,-13-2 18 15,1-3 42-15,0 4-8 0,-2-6 36 16,0 4-16-16</inkml:trace>
  <inkml:trace contextRef="#ctx0" brushRef="#br0" timeOffset="138736.0925">26462 7009 385 0,'0'-3'266'0,"0"0"-44"0,0 0-50 0,-2 2-22 15,4 1-1-15,-2-3-12 0,1 3 0 0,0 0-29 16,-1 1 1-16,3 1-15 0,-1 1 9 16,1 1-6-16,-1 1-17 0,1-2-25 0,5 8 3 15,-3 0 4-15,1 2-10 0,0-3-14 0,-2-2-3 16,-4 3 11-16,2-3-13 0,1 9 15 0,-3-7-10 15,2 1 10-15,-2-11-23 0,0 8 5 16,0-1 3-16,0 4-25 0,-13 11 22 16,9-12-3-16,0-3-13 0,2 1-16 0,-3 6 27 15,-1-6-18-15,4-3-15 0,-1 2-22 0,-2-3-25 16,0 2-16-16,5-4 6 0,-2 4-266 16,0-4-50-16,1 0 24 0,0-2 1 0,1 0 83 15,6-2-17-15,-1 2 6 0</inkml:trace>
  <inkml:trace contextRef="#ctx0" brushRef="#br0" timeOffset="148309.3946">9554 4125 329 0,'0'0'229'16,"0"0"-44"-16,0 0-22 0,0 0-16 0,0 0-5 15,0 0-28-15,0 0 9 0,0 0-1 16,-12 0-12-16,12 0-27 0,0 0 8 0,0 0-27 0,0 0 13 16,0 0 3-16,0 0-24 0,0 0 2 15,0 0-22-15,0 0 8 0,0 0-4 0,0 0-10 16,0 0-11-16,0 0 7 0,0 0-16 16,0 0 15-16,0 0 4 0,0 0-11 0,0 0-12 15,0 0 2-15,0 0 6 0,0 0 7 0,0 0-3 16,0 0 13-16,9 23-11 0,-2-23-7 0,1 2-11 15,10 2 1-15,-1-1-10 0,1 0 15 16,1 0 3-16,0-1 5 0,0-1 4 0,2 1-17 16,-2 0 4-16,3-1-6 0,-2-1 2 15,2 2-15-15,-4 0 17 0,2 1-5 0,-7-3-4 16,5 1 14-16,-4 2 10 0,0-3-17 16,-4 0-12-16,-3 0 21 0,-2 0 4 0,2 0-14 0,-1 2 1 15,-4-1-20-15,2-1 22 0,-1 0-3 16,-2 0-4-16,1 0 7 0,0 1-12 15,2-1-25-15,-4 0-15 0,0 0-18 0,0 0 7 16,0 0-86-16,4 5-108 0,-5-4-121 0,-2 0 47 16,1-1-4-16,0 2 20 0,-1-2 6 0</inkml:trace>
  <inkml:trace contextRef="#ctx0" brushRef="#br0" timeOffset="148734.3709">9800 4055 333 0,'-1'-5'196'0,"0"1"17"0,0 1-35 0,1 1-24 15,0-1-12-15,-2 1-21 0,1 0-3 0,0 0-44 16,1 2 23-16,-3 0-9 0,2 0-12 0,-2 2 4 15,1-1-10-15,0 3-25 0,0-2 13 16,-2 3-37-16,-1 8 23 0,2-4 6 0,-2 5-14 16,1 0-10-16,-1 0 11 0,1 1-35 0,-2-5 26 15,4 1 3-15,0 0-12 0,-3 5 0 16,-1 0-24-16,1-1 21 0,-1 1 7 0,-2-1 0 16,1 0-19-16,1-1 12 0,-1 0-19 0,-1 0 5 15,4 1 18-15,-4-3-11 0,0 1-5 16,-1-3-16-16,4 1 18 0,0-4-4 0,1-1 8 15,0-2-9-15,3 1 15 0,-1-1-17 16,-1-1 3-16,2 0-13 0,-1 0 17 16,-1-1-14-16,2-1 17 0,-1 3-6 0,1-1 4 15,0-3-20-15,-2 4 2 0,2-3 2 16,-3 0-25-16,1 2-8 0,1-1-25 0,-1 0 7 16,1-2-123-16,0 2-159 0,0-2-15 0,2 0 22 15,0 0 12-15,1-4 7 0</inkml:trace>
  <inkml:trace contextRef="#ctx0" brushRef="#br0" timeOffset="149248.2592">10097 4043 431 0,'4'-2'224'0,"-2"1"-56"15,0-1-46-15,0 0 18 0,-2 2-17 0,3-2-17 16,-2 2 5-16,0 1-21 0,1 0-8 0,0 1 10 16,-2 1-26-16,3 1 8 0,-6 2-10 15,3 0-12-15,-2 0-1 0,-2 11-5 16,4-11-7-16,0 3 1 0,0-1-12 0,0 4-1 15,0 1 10-15,0 1-13 0,0-1-6 0,0 3-2 16,0 1 6-16,0-2 4 0,0-2-5 16,0 3-5-16,0 0 9 0,0-4-23 0,0 1 33 15,0-2-26-15,0-1 25 0,0-1-7 16,0-1-13-16,0 4-1 0,-7 19 1 0,2-18 11 0,3-1-15 16,0-3 0-16,0-2 11 0,2 0-7 15,-2-2-2-15,1-1 15 0,-4 1 7 0,4-1 2 16,0-1-7-16,1 1 1 0,-2-2 5 0,1 1-14 15,0-1 7-15,1 0-3 0,0 1-22 16,0-3 27-16,0 0-19 0,0 0 9 0,0 0-8 16,0 0 4-16,0 0-4 0,0 0-10 0,0 0 11 15,0 6-20-15,0-6-9 0,0 0-18 16,0 0-36-16,-5 7-50 0,5-11 12 0,0 4-305 16,0-3 29-16,2-2 23 0,5-7 23 15,3-3 29-15,-1 0 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0T07:34:32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7958 3752 716 0,'0'-14'213'0,"0"14"-31"0,0 0 12 16,0 0-27-16,0 0-24 0,0 0 12 16,0-13-14-16,0 13-20 0,26-16 4 0,-28 13-29 15,5 1 7-15,-3 1-11 0,1 0 16 0,-1 0-18 16,2 0-21-16,-2 1-11 0,1-4 7 0,-1 4-23 15,0 0 9-15,-1 0-13 0,1-1-4 0,0-1-7 16,-2 4-5-16,2-2 4 0,0-2 10 16,2 1-28-16,-2 1 5 0,0 0 7 15,0 0-22-15,0 0 8 0,0 0-3 0,1 0-9 16,-1 1 24-16,-1 1 0 0,2-1-19 0,-2-1-3 16,2 4 27-16,-1-2-9 0,0 0-18 15,0 3 0-15,-1-4 4 0,1 2 18 0,-2 1-10 16,2-1-14-16,0 0 6 0,0 0 21 15,-1 0-29-15,0 2 4 0,1-3 3 0,0 1 14 0,0-3 6 16,0 0-30-16,0 0 10 16,0 7 11-16,0-7-16 0,0 6 8 0,0-6 7 15,0 0 4-15,0 7 0 0,0-7-30 0,0 0 21 16,0 0 11-16,0 7-15 0,0-7 3 0,0 0-10 16,0 0-1-16,0 0 10 0,0 0-16 15,0 5-20-15,0-5-13 0,0 0-13 0,0 0-55 16,0 0 10-16,-9 11-169 0,6-11-131 0,3 2 28 15,-4-5 24-15,3 0 50 0,0 1 17 16,-1-3 12-16</inkml:trace>
  <inkml:trace contextRef="#ctx0" brushRef="#br0" timeOffset="2008.6279">7642 3035 642 0,'0'-12'201'0,"0"12"-13"16,0 0-54-16,0 0 13 0,0 0-20 0,0 0 2 16,0 0-16-16,0 0-3 0,-13 0-12 15,13 0-6-15,0 0 4 0,0 0-20 0,0 0-11 16,0 0-2-16,0 0-19 0,0 0-11 15,0 0 9-15,0 0-6 0,0 0-2 0,0 0-10 16,0 0 5-16,0 0-22 0,0 0 20 16,0 0-9-16,0 0 3 0,-15 10-24 0,14-5 26 15,0 1-14-15,1 2-9 0,0 3 21 0,0 0-9 16,0 4-3-16,0-2-13 0,0 4 10 0,0-4 9 16,0 1-8-16,-16 22 17 0,15-20-30 15,-4 3 8-15,1-1 7 0,3 3-9 0,-4-3 17 16,2 0-2-16,-3 3 3 0,2-5-11 15,0 3 10-15,-5 2-20 0,3-2 21 0,2 2 10 16,-1 4-4-16,1-5 11 0,-2 4-9 0,-1-1-5 16,1-3-6-16,-3 4 0 0,0-2 15 0,4 0-31 15,0 2 15-15,-3-3 11 0,0 1-25 16,2-1 15-16,1 2 2 0,0-3 9 0,-2-2-8 16,2 4 11-16,-2-5 10 0,1 2-24 15,0-2 12-15,2-1-27 0,-1 1 27 0,1 0-14 16,1-2-6-16,-4 2-3 0,3 1 13 0,-2 1-14 15,-2-1 8-15,3-1-6 0,-3 4 27 16,4 1-25-16,-3-4 39 0,-1 7 4 0,3 4-14 16,-4-6 1-16,0 4-3 0,0-2 32 0,-1 0-38 15,1 2-6-15,0-2 36 0,-1 2-23 0,0-2-28 16,3 3-10-16,1 0 9 0,-4-1-3 16,-1 2 22-16,1-2 15 0,0 5-31 0,1-5-17 15,-1-1 22-15,1 3 4 0,-3-1 15 16,4-3-34-16,1 2-8 0,1 3 23 0,-3-6-27 15,2 2 15-15,1-1 16 0,-3 0-11 16,0 2-11-16,2-2-15 0,0 0 13 0,-2 1 17 16,2 1 6-16,0 1-11 0,-2-3-4 0,-1 3 6 15,-2 1 1-15,3-1-12 0,-2 2 23 16,-1-3-37-16,-1 1 16 0,2 1 5 0,-2 0 10 16,2-1-1-16,-1 1-1 0,2 0-22 0,-6 3 37 15,7-4-23-15,-1 1-14 0,0-1 5 0,2 0-1 16,-1 2 0-16,-2-5 18 0,3 4-18 15,2-1 41-15,-4 3-49 0,5-2 3 0,-3 5 50 16,-1-2-44-16,-1 0 21 0,1-1-33 0,1 3 17 16,-1 1 1-16,-1-1 13 0,1-1-12 0,0 3 5 15,-1 0 28-15,1 3-24 0,1-5-17 16,-1 6 32-16,-1-5-31 0,2 5 11 0,1-2 19 16,0 2-41-16,1 0-5 0,-2 2 19 15,0 1-8-15,0 0 47 0,0 1-29 0,3 0-9 16,-2 1-20-16,-3-2 32 0,5 0 4 15,-3 1 1-15,-3 1-32 0,1-1 21 0,2 2 17 16,-1 0-19-16,0 0 0 0,1-1-1 0,-1 2 14 16,2-3 7-16,-2 0-24 0,1 2 15 15,2 0-3-15,-1 0-1 0,0 0-1 16,0 2 3-16,1-2-2 0,-1 0 0 0,2 2-3 16,-1-2-1-16,-2 0 0 0,1 3 9 0,1 1-5 15,1-2 0-15,-2-2 24 0,0 1-2 0,1 2-27 16,-2 0-2-16,2 1 2 0,-3-2-2 0,4 1 0 15,-2-1 12-15,1 2 10 0,1 0-5 16,-1 0-1-16,0 2-28 0,4-1-2 0,-3-5 0 16,0 1 49-16,-1-2-10 0,2-2 1 15,-2 1-18-15,4-1 13 0,-3-1 0 0,1 0 10 16,0 1-19-16,-1 1 26 0,0 0-11 0,0-2-27 16,1 3 8-16,1-5 22 0,-1 3-6 15,2-1-15-15,-1-2 19 0,1 2-35 0,-2-4 39 16,1 1-20-16,1-3 20 0,1 2-1 0,-1-4-13 15,0 0 6-15,2-2 8 0,-3-1 3 16,2-1-9-16,0 2 13 0,-2-4-16 0,2-3-7 16,-1 3 1-16,1-4-2 0,0-1 3 15,1-2-17-15,0-2 10 0,-3-2 19 0,3-5-4 16,0-4-12-16,-1 2 5 0,1-1-17 16,0-3 13-16,0 0-6 0,0-2-16 0,0 1-35 15,0-4-44-15,0 4 9 0,0-1-92 0,0-4-61 16,0 0-73-16,-4 1 31 0,-1-3-262 0,-5-12 40 15,0 3 37-15,-6-7 41 0,1-5 27 16,0 4-16-16,0-4 24 0,-2-2 80 0,-1 0 24 16</inkml:trace>
  <inkml:trace contextRef="#ctx0" brushRef="#br0" timeOffset="3269.3161">5012 8646 513 0,'4'-3'226'0,"1"1"-22"16,1 0-21-16,10-3-37 0,-2-1 7 15,3 0-9-15,0 0-23 0,-2 3 18 16,0-3-22-16,3 5-22 0,0-4 9 0,2 3-20 16,2-4 5-16,0 2-16 0,0-1-3 0,3 3-2 15,1-1-10-15,0 0-4 0,3 1 20 16,0 2-20-16,3-2 0 0,1 0-6 0,-2 2 3 16,3 0-6-16,-15 0 1 0,5 0-6 15,6 0 23-15,4 0-30 0,3 0 17 0,41 12-14 16,-32-7 13-16,0-4 9 0,2 2-27 15,4-1-20-15,-1-2 17 0,3 2 31 0,-2 2-6 16,5-4-39-16,1 1 0 0,-5-1-7 0,7 1 15 16,2 2 1-16,-1-1-15 0,-30-2-16 0,16 0 40 15,10 0-32-15,4 0 8 0,2 0-4 0,67 10-1 16,-65-10 17-16,-5 1-17 0,-2 0 27 16,1 3 5-16,-6-2-29 0,5-2 14 0,-2 1-10 15,-2 0 17-15,1 1-2 0,1 1-21 16,1-3 8-16,0 1 13 0,-1-1 1 0,-29 0-34 15,15 0 23-15,8 0-2 0,4 0 15 0,2 0-6 16,1 0-9-16,1 0 6 0,-2 0-20 16,-1 0 6-16,0 0 2 0,1 0-3 0,2 0 24 15,-1 0-13-15,1 0-13 0,-2 0 39 0,4 0-28 16,-1 0-15-16,3 0 2 0,62 14 14 16,-62-11-30-16,1-3 43 0,0 0-30 0,1 4 13 15,3-3 1-15,0 2-12 0,0-1 7 0,5 1 22 16,1-1-24-16,-2 0-9 0,4 0 13 15,-1 2-12-15,-3-2 10 0,9-1-6 0,-1 5 4 16,-1-5 10-16,-3 1-5 0,-2 1-9 0,1 1 0 16,-1-3-1-16,1 0 3 0,-1 2 1 0,1 0 0 15,-2-3-1-15,-4 7-10 0,7-6 12 16,2-1 16-16,-1 3-10 0,1 0-14 0,0-2 0 16,1 1 1-16,1-1 13 0,-2 1-5 15,1 0-1-15,-4-2-7 0,4 0-14 0,-2 1 39 16,-1-1-17-16,-37 0-28 0,17 0 37 0,10 0 0 15,6 0-30-15,-1 0 32 0,4 0-2 16,2 0-1-16,-3 0-30 0,2 0 14 0,-2 0-11 16,-2 0 0-16,0 0 1 0,0 0 3 0,-4 0 0 15,2 0 29-15,-3 0-2 0,1 0-13 0,-1 0-16 16,3 0-4-16,0 0 1 0,-1 0 2 16,0 0 23-16,-2 0-11 0,2 0 9 0,-2 0-1 15,1 0-1-15,0 0 6 0,-1 0 6 16,1 0-15-16,2 0 7 0,0 0-20 0,0 0-1 15,-2 0 3-15,4 0 11 0,-2 0 1 0,0 0 11 16,69-6 1-16,-67 6-5 0,0-2-10 16,-1 1 11-16,3 0-32 0,-36 1 35 0,16 0-17 15,13 0 13-15,3 0-11 0,0 0-14 0,2 0 28 16,-1 0-18-16,-4 0-1 0,-1 0 0 16,-2 0 2-16,0 0-1 0,-5 0 17 0,1 0-13 15,-4 0-16-15,-3 0 26 0,-3 0 3 0,-3 0-25 16,-2-8 10-16,35 0 1 0,-41 4 30 15,-7 3-2-15,2-3-17 0,-3 1-1 0,-5 1 19 16,1-1-5-16,-6-1 13 0,1 3-13 16,-6-2 0-16,-1 0 6 0,-4 2 7 0,-2 0-34 15,-3 1 26-15,3 0-7 0,-4-3 5 16,0 3 4-16,-1 0-19 0,0-1 6 0,1 1-8 16,-2-2 11-16,1 1-45 0,-2 1 40 0,2 0-14 15,0 0 0-15,0-2-51 0,-2 2 3 0,-1 0-41 16,0 0-85-16,0 0-31 0,0 0 19 15,-23-16-285-15,4 3 35 0,1-5 33 0,-5-1 21 16,-1-9 4-16,-3-3 23 0,-5-4 24 0,-5-3 29 16,-8-1 6-16,-6-5 56 0</inkml:trace>
  <inkml:trace contextRef="#ctx0" brushRef="#br0" timeOffset="14221.8596">7443 3039 270 0,'0'0'184'16,"0"0"-31"-16,0-12-22 0,0 12-17 0,13 0-2 16,-13 0-50-16,0 0 23 0,0 0-21 0,0-14 12 15,25-1 12-15,-25 13-13 0,3 0 1 16,-2 2-16-16,0-5 13 0,2 4 25 0,-3-2-35 15,3 1-3-15,-2 1-9 0,0-2 24 0,0 1-27 16,1 2-10-16,-2-3-1 0,1 3-18 16,1-3 26-16,-4 3 7 0,4-1-8 0,-2 0-24 15,0 1-10-15,0 0 33 0,0 0-3 0,0 0-3 16,0 0 13-16,0 0-41 0,0 0 16 16,0 0 7-16,3-7 0 0,-2 5-13 0,-1 2-6 15,-1 0 2-15,1 0-6 0,0 0-1 16,0 2 4-16,0 0-1 0,-1 1 7 0,-3-1-9 15,0 2-7-15,-4 6 9 0,2-2-2 16,-4 2-11-16,2-2 9 0,2-1 2 0,-2 4-7 16,0-4 2-16,-2 4-18 0,5-4 16 0,0 0 5 15,1-2 1-15,-7 5-1 0,7-1 2 16,-1-3 0-16,-1-1 3 0,1-1-4 0,4 0-17 16,-3-2 14-16,3 0 1 0,0 0-26 0,-2 0 34 15,1 0 3-15,-1 0-2 0,3 0 8 16,-3-1 11-16,3 1 7 0,0-2-13 0,2-3 7 15,-2 0-3-15,4-1-19 0,3-7 3 16,2 0 11-16,0-3-7 0,4 0-12 16,-3-1-5-16,3 0 32 0,3 0-25 0,-3 0 11 15,3 1 5-15,-1 2 4 0,-1 1-1 16,0-2-18-16,3 3 18 0,-3 1-9 0,0-1-18 16,-1 4 14-16,-2-1-11 0,3 2-4 0,-5 1 13 15,3 0-8-15,-5 2-10 0,0 1 29 0,-1-2-30 16,3 3 13-16,-1 0-8 0,-8 0 11 15,11 0-11-15,20 13 10 0,-12-7-11 16,-5 6 17-16,3-4 4 0,-7 6-12 0,5-3-10 16,-2 4 25-16,0-3-23 0,-3 3 9 0,0 4-20 15,1-3 11-15,-4-1-8 0,2 1 5 0,0-2 6 16,-1 0-6-16,-3 0 16 0,0 0 2 16,0-3-15-16,-1-3-2 0,-1 1-5 0,-2-1 28 15,0-2-29-15,2-1 34 0,-2 1-23 0,3-2 1 16,-4 0 16-16,2 0-33 0,-2-1 4 15,2 0 24-15,-1-1-21 0,0 3 23 0,-1-3-20 16,3 1 33-16,-3 0-3 0,1-3-31 16,0 2 7-16,-1 0-12 0,2-1 5 0,-2 1 6 0,1-2-1 15,-1 0 1-15,0 3-5 0,1-3-3 16,-1 0-42-16,0 0-11 0,0 0-54 0,-1-2-17 16,-2 1 11-16,2 1 11 0,-4 0-352 15,1 0 30-15,-3 0 75 0,-10 5-4 0,-1 0 22 16,0 3 14-16,-2 4 2 0</inkml:trace>
  <inkml:trace contextRef="#ctx0" brushRef="#br0" timeOffset="15652.1312">6226 9149 247 0,'0'0'250'0,"0"0"-15"16,0-13-30-16,0 13-10 0,0 0-24 16,0 0-21-16,-22-26 7 0,21 23-24 0,1-1 4 15,1 2-14-15,-2-2-8 0,1 1-6 0,0 2-21 16,1-3 17-16,0 3-35 0,-1-1 14 0,-1-1-20 15,1 3-17-15,0 0 10 0,0 0-13 16,0 0-11-16,0 0 23 0,0 0-22 0,0 0 2 16,0 0 0-16,0 0 5 0,0 0-15 0,-1-11-3 15,1 13-6-15,0 0-6 0,0 1 9 16,0 1 5-16,0 2 8 0,0-1-23 0,0 2 2 16,0 0 0-16,0 3-9 0,0 4-1 0,0 3 17 15,0 2-5-15,0-4 8 0,0 1-25 16,0-1 1-16,0 3 14 0,0-3-9 0,0 1 25 15,0-3-18-15,10 14-4 0,-9-18 5 16,0 0 11-16,-1 1-33 0,0-3 15 0,0-7-10 16,0 0 0-16,0 9-4 0,0-3-6 0,0-6 11 15,0 8 34-15,0-1-7 0,0-7 0 16,0 7-12-16,0-7 3 0,0 6 23 0,0-6-28 16,0 6 7-16,0-6 35 0,11 9-10 0,-9-8-26 15,2-4 1-15,2 2 10 0,11-6-18 16,0-4 44-16,-1-2-45 0,3-3 5 0,1-2 11 15,0 2-4-15,-2 0-12 0,-1-1 23 16,2 1 4-16,0 2-34 0,-2 1 1 0,0-1-17 16,-4 4 37-16,-1 1-16 0,-3 3-8 0,-3 0 3 15,2 2 5-15,-6-1 26 0,2 2-35 0,0 0 29 16,0 1-25-16,-3 0 22 0,2 1-19 16,-2-2-10-16,0 3 3 0,1-2-9 0,-1 2 0 15,0-3 14-15,2 2-11 0,-3 1-23 0,1-1 6 16,0 1-22-16,-1-3-2 0,0 2-19 0,3 0-54 15,-3-4-2-15,1 1 13 0,2-4-117 16,-3 1-113-16,2-14-53 0,7-7 19 0,0 2 22 16,3-9 9-16,6-5 56 0,2-4 6 0</inkml:trace>
  <inkml:trace contextRef="#ctx0" brushRef="#br0" timeOffset="18129.6538">8184 6627 577 0,'0'0'200'0,"0"0"-16"0,0 0-4 15,0 0-14-15,0 0 15 0,0 0-20 16,13 0-19-16,-13 0-5 0,0 0-17 0,0 0-8 15,19-18-5-15,-19 16-16 0,2 0-11 16,-1 0 6-16,-1 1-6 0,1 1-24 0,-1-3 11 16,0 2-14-16,3-2-10 0,-6 2 13 0,3 1-22 0,1 0 12 15,-2-2-13-15,1 2 21 16,-1-1-34-16,-3 2-8 0,1-1 5 0,0 2 25 16,-2-1-5-16,1 2-31 0,0 1 1 0,1-2 8 15,-2 1-17-15,1 0 18 0,2 1-10 16,-2-1-12-16,-1-1 10 0,2 1-9 0,-2 0 4 15,3 0 27-15,0 1-2 0,-2-1-31 0,3 0 10 16,-1 1 26-16,0-4-4 0,2 0-23 16,0 0 10-16,0 0 9 0,3 3 5 0,-2-6 13 15,2 2-32-15,-1-5 34 0,2 3-6 16,9-7 14-16,-2-2-36 0,-4-1-3 0,-2 1 51 16,-1 4-38-16,3-6-4 0,-3 4-1 15,0 1-2-15,-1-1-6 0,-1 4 28 0,-2 0-27 16,2 3 16-16,-1 0 9 0,-1 3-16 0,0 0 21 15,0 0-2-15,0 0-44 0,0-6 9 16,-8 0-13-16,4 5 22 0,2 2-10 16,-2 0-34-16,-1-1 25 0,2 1 6 0,-1 2-24 15,2-1 16-15,-1 0 1 0,2 1 27 0,-3-2 11 16,4 1-58-16,-1-1 22 0,0 1 3 0,1 1-1 16,2-1 5-16,-1-1 3 0,3-1 14 15,-2 0 19-15,0 0-33 0,3-3 7 0,-1 0 12 16,2 0-22-16,-2 0 30 0,9-4 5 0,-1-3-2 15,-6 2-5-15,0 1 16 0,-2 0 14 16,4-5-24-16,-3 6-2 0,-4-3-6 16,2 3 5-16,-2 0 3 0,0 2-4 0,2-2-19 15,-3 1 4-15,0 2 18 0,1 0-14 0,-1-3-3 16,0 4-2-16,2-2-13 0,-1 3-2 16,-1-3-18-16,2 1-39 0,-2 1-27 0,0 1-35 15,0-3 2-15,0 4-36 0,0 0-21 16,0 0 17-16,0-8-179 0,0 3-89 0,0 5 0 15,16-24 18-15,-2 9 25 0,1 0 26 0,-2 2 35 16,7-2 48-16,1 2-24 0</inkml:trace>
  <inkml:trace contextRef="#ctx0" brushRef="#br0" timeOffset="21007.8312">13222 5518 383 0,'2'-2'339'0,"3"-1"-64"0,0 0-3 0,-1 0-43 16,0 2-9-16,-1-1 28 0,1-1-33 0,-2 0 11 16,1 2-72-16,-1 0 4 0,1 0-22 15,2-2 1-15,-1 2-38 0,-3 1 7 0,1-2-8 16,-2 1-23-16,2 1 22 0,-2-2-47 15,2 2 0-15,-2-2 11 0,4 0-25 0,-4 1-16 16,3 1 11-16,-2 0-2 0,0 0 21 0,1-2-20 16,-1 2-30-16,0 0 48 0,-1 0-42 0,0 0 1 15,0-1 3-15,3 1 8 0,-3 0-15 16,0-2 0-16,-3-1-11 0,6 2-15 0,-3 0 35 16,0 1-7-16,0 0-28 0,0 0 19 15,0-8 22-15,0 8-27 0,14-24 0 0,-5 13 16 16,1-3-14-16,-1-1 18 0,0 1-7 0,-1 1-17 15,0 0 39-15,-3 2-41 0,-1 4 4 16,0 1 24-16,-1 0-7 0,-2 1-6 0,0 2 12 16,1-2-10-16,-1 2-17 0,-1 0 16 0,4 0-5 15,-4 2 34-15,1-2-15 0,-1 3-32 16,0 0 14-16,0 0-6 0,0-4 37 0,-1 6-21 16,-2 0-33-16,1-1 20 0,0 2 38 15,0 0-53-15,2 0 13 0,-3 2 0 0,1-1 15 16,0 0 18-16,0 1-46 0,2-1 22 0,-2-1-9 15,1 0 23-15,0-1-31 0,2 2-7 16,-1-4 55-16,0 0-32 0,0 0 12 0,0 0 3 16,0 0 1-16,11 13-10 0,-10-12 26 0,3 1-24 15,-4-2 0-15,2 1-2 0,1 2 30 0,-1-2-1 16,-1-1-2-16,1 0-3 0,0-1-5 16,0 0-1-16,0 2-13 0,1-2-31 0,-3-1 14 15,2 1-53-15,0-1-14 0,-1 1-35 16,0-2-54-16,2 0 17 0,-1 0-303 0,3-1 19 15,11-7-9-15,5-1 52 0,1 1 21 0,1-3 68 16,7 1 20-16,3-1 12 0,5 3-16 16</inkml:trace>
  <inkml:trace contextRef="#ctx0" brushRef="#br0" timeOffset="21653.8833">14909 4989 413 0,'3'-5'299'0,"-2"2"-49"0,0-2-11 0,1 1-15 15,-2-1-48-15,1 2-10 0,-1-1-28 0,0 0 9 16,0 0-13-16,0 0-31 0,0 3-17 16,-1-4 11-16,-2 4-7 0,3 1-30 0,0 0-13 15,-9-2 2-15,5 2 15 0,-1 2-25 16,1-1-5-16,-3 1-7 0,3 2-9 0,-1-1 27 15,1-1-22-15,0 1 1 0,0 0-3 0,0 1 5 16,1-1-13-16,0 0-1 0,2 0 10 16,-2 1-2-16,3-2-19 0,0 2 34 0,0-2-24 15,1 2-8-15,-1-4 11 0,0 0 3 0,0 0-12 16,13 1 13-16,-6-1-5 0,-2-4 13 16,6-2-13-16,-1 0 38 0,3-1-25 0,-6 0-1 15,0 0 2-15,0 2 6 0,-4-3 20 0,5-4-31 16,-5 2 27-16,1 2-22 0,-2 1-17 15,-2 2 36-15,0 0-30 0,0 5-20 0,0 0 9 16,0-7-2-16,0 7 3 0,0 0-20 0,0-7 29 16,0 7-16-16,0 0 7 0,-6-6 14 0,5 7-34 15,-1 0 14-15,2 3-14 0,-2 0 33 16,-1-2-23-16,3 2 4 0,-1 0 29 0,-1 1-12 16,1-1-16-16,1 1-5 0,0-2 21 15,0 2-29-15,-1 0 7 0,1-1 1 0,-1 1 4 16,1 1 11-16,0-1-8 0,0-2-19 0,-2 4-42 15,1 0-31-15,-2-3-30 0,2 15 12 0,-8-6-252 16,4 5-76-16,0 0 31 0,-4 2 26 16,-1-1 33-16,-2 5 22 0,2-1-25 0,3 2 7 15</inkml:trace>
  <inkml:trace contextRef="#ctx0" brushRef="#br0" timeOffset="22879.9507">16720 5071 328 0,'2'1'323'0,"-1"-1"-45"0,1 1-27 0,-1-1-41 16,0 0-3-16,1 0-10 0,-1 0-22 0,3 0-17 16,-4 0-12-16,0 0-29 0,1 0-23 15,-1 0 25-15,1 0-49 0,-1 1 10 0,0-1-15 16,0 0-5-16,-2 2-13 0,0-1 7 15,-3-1-9-15,-1 2 9 0,1 0-33 0,-11 3 2 16,2 1-3-16,-1 3 14 0,7-4-23 0,-2-2 4 16,1 2 1-16,4-3 6 0,-1-1-16 0,0 4 5 15,3-4-9-15,0 0 4 0,-1 1 12 16,1 0-22-16,0-1 14 0,2 1 28 16,-2-2-21-16,2 0 15 0,0 0-22 0,1 0-8 15,3 0 11-15,1 0 13 0,2-3-20 0,0 1 6 16,3-7-11-16,0 3 9 0,5-1 3 0,-2-5 19 15,-4 5 13-15,1 3 2 0,-1-6-13 16,-2 3-25-16,1 2 12 0,-4 2 21 16,1-1-15-16,-1 0 9 0,-3 3 1 0,2-4-19 15,0 4-5-15,-2-1 27 0,2-2-43 0,-2 3 23 16,0-1-32-16,1 1 15 0,-1-1 25 16,0 2-27-16,0 0 1 0,0 0 9 0,0 0 10 15,-15-2-16-15,9 4-50 0,-10 3-47 16,-3 0-66-16,-1 3 14 0,0-1-328 0,1 2 27 15,3 0 32-15,-5-5 6 0,2 4 23 0,0 0 69 16,-4-2-12-16,0 2 53 0</inkml:trace>
  <inkml:trace contextRef="#ctx0" brushRef="#br0" timeOffset="24445.2935">15689 8497 451 0,'0'0'300'0,"-13"0"-40"16,13 0-57-16,0 0 3 0,0 0-24 0,0 0-34 15,0 0 9-15,0 0-7 0,0 0-2 16,-13 0-37-16,-3 12-10 0,13-12-9 0,3 0 1 16,0 0-24-16,-1 0 24 0,0-2-6 15,-1 2-29-15,1 2-10 0,1-4-10 0,-1 2-7 16,-2 0 22-16,3 2-36 0,-1-2 18 16,1 3 19-16,-3-3-41 0,3 1 0 0,-2 0-2 15,1 1 8-15,0-2-20 0,-1 2-21 0,0 0-7 16,0 0-14-16,0 0-19 0,-2-1-11 0,1 0 21 15,-2 4-12-15,1-4 3 0,-2 4-30 0,1-4 39 16,0 2-1-16,1-1 11 0,-1 2 23 16,-2-2-3-16,2-1 34 0,2 0-23 0,-3 4 1 15,4-4 25-15,-1-1 2 0,-1 2-17 16,-1-1 15-16,1 1-2 0,1 0 0 0,-1 0-16 16,1-1 12-16,1 0 14 0,-1 1-15 0,2 0-15 15,-2 0 17-15,-1-1 9 0,2 0-32 0,-1 1 13 16,1-1-1-16,0 1 21 0,-1-1 10 15,2-1 10-15,-1 0 25 0,0 2-15 0,0-1 5 16,1 1-11-16,1-2 16 0,1-3-25 16,2 3 10-16,1-2-11 0,3 2 36 0,0-1-27 15,10-1-3-15,4-2 30 0,3 1-2 0,1 0-35 16,1-2 1-16,0 0-17 0,6 2-14 16,-1-3 5-16,1 5 2 0,-1-4 3 15,3 2 28-15,-2 0-39 0,2 0-8 0,2 0 12 0,0 3 3 16,1-1-8-16,0-2 6 0,3 1 11 15,-1 2-3-15,0-1 0 0,5 0-29 0,0 1 14 16,-22 0 12-16,11 0-12 0,4 0 17 16,4 0-19-16,2 0-9 0,4 0 55 0,-4 0-14 15,0 0-31-15,-1 0 1 0,-2 0 14 16,-1 0 13-16,-1 0-4 0,37 8-36 0,-38-8 20 16,1 3 52-16,-1-1-32 0,1-2 4 0,0 1-20 15,1 0-18-15,-1-1 57 0,2 2-52 16,2-1 13-16,-2 0 12 0,3 3-4 0,0-2-27 15,1-1 0-15,-2 3 27 0,2-1 15 0,-1 0-45 16,-1-1 13-16,-2 2 0 0,2-1 12 16,-4 2 2-16,-2 0-27 0,0-2 36 0,1 2 6 15,-5-1-7-15,4-4-2 0,-3 2 17 16,-4 2 16-16,-1-2-5 0,1-2-5 0,-7 0-8 16,3 1-14-16,-2 0 36 0,-1-1-14 15,-3 2 1-15,0-1-30 0,-6-1 17 0,-2 2 3 16,-11-2-4-16,9 0-28 0,0 0 22 0,-1 0 14 15,0 0-12-15,-8 0-15 0,6 0-15 0,-6 0-3 16,9 0-15-16,-9 0 1 0,9 0-47 16,-9 0-28-16,6 0-36 0,-6 0-20 0,12-11-37 15,-11 7-40-15,3 0 19 0,-4-1-220 0,6-9-18 16,1 3 8-16,-4 3 59 0,0 1 2 16,4-6 76-16,-2 2 21 0,-1 3 12 0,0 1-75 15</inkml:trace>
  <inkml:trace contextRef="#ctx0" brushRef="#br0" timeOffset="24961.6531">18169 8420 547 0,'2'-3'342'0,"-1"-1"-74"0,0 1-1 16,2 0-52-16,-2 1 18 0,0-2-46 0,1 2 16 16,-1 2-33-16,2-4-5 0,0 3-15 0,-2 0-26 15,1 0 25-15,-1 1-11 0,4 0-52 16,-2 0-9-16,1 2-5 0,1 1 27 0,6 5-32 15,-1-3 6-15,2 3-29 0,1 0 12 0,-3 3 0 16,2-1-11-16,-1 3-1 0,-1 1-3 16,1 1-17-16,-1-1 4 0,-1-1-11 0,0 3-18 15,-1 1 26-15,-2-2-2 0,0 2-3 16,-1 1 1-16,-1-3-12 0,-1-3 12 0,-2-1 0 16,-1-1-29-16,0 0 21 0,0 0 2 15,0 2 2-15,0 0-14 0,-17 14-1 0,7-12 45 0,-4-3-3 16,-2 0-5-16,-4-1 9 0,0 1-12 15,-1-1 27-15,-7 0-15 0,0-1 6 0,-2-5-27 16,4 6 23-16,-5-3-9 0,3-2 0 16,-2 0-5-16,4 3 3 0,1-3-4 0,0 4-12 15,0-6 8-15,4 4-40 0,-2 1 20 0,7-7 13 16,-1 5-3-16,2-5-30 0,-1 5 21 16,4-5 22-16,2 2-24 0,0-3-13 15,3 1 30-15,1 0-15 0,1 1 4 0,1-1-2 16,-1-1-13-16,2 2 18 0,1-2-22 0,-2 0 8 15,1 0-4-15,1 0 1 0,-1 0 10 16,3 0-9-16,0 0 14 0,0 0-28 0,0 0-20 16,-6 0-11-16,6 0 4 0,-13-10-86 0,12 5-12 15,-3 0-45-15,-4-7-68 0,2-2 24 0,-3-2-246 16,-1 0 2-16,1-2 35 0,-5-3-8 16,-4 1 28-16,4-5 64 0,-9-3 0 0,-4 0 53 15,-1-6 13-15</inkml:trace>
  <inkml:trace contextRef="#ctx0" brushRef="#br0" timeOffset="29992.2985">13971 5216 283 0,'2'-2'233'0,"3"-1"1"0,-1 1-39 0,1-1-31 15,-1 0 3-15,14-1-17 0,-6 1-12 16,-2-1-3-16,-1 1-19 0,-1 0-14 0,-1 1 15 15,1 0-18-15,-1 1-10 0,14-3 8 16,-7 0-13-16,3 1 16 0,-7-1-24 16,1 2 1-16,-1-2-11 0,0 3 11 0,-4-1-37 0,2 1 6 15,-2-1-5-15,0 2 17 0,1-2-14 16,-1 2-16-16,1-1 6 0,-1 1 4 0,-1-2-28 16,1 2-11-16,0 0-9 0,-1 0-25 0,-5 0-8 15,0 0-56-15,9 0-34 0,-3 0 11 16,0 0-202-16,1 0-33 0,9 0 18 0,19 14-14 15,-21-10 61-15,5 0 12 0,-2 1-91 16</inkml:trace>
  <inkml:trace contextRef="#ctx0" brushRef="#br0" timeOffset="30396.821">14669 5645 459 0,'3'8'249'16,"-1"0"-33"-16,3 1-15 0,-2-3-31 0,-1 0-10 15,-1-2-10-15,2 2-18 0,-3 0 1 16,9 7-22-16,-5-3-14 0,0-2-12 0,1-1-5 16,-1-1-6-16,-2-1-19 0,2 1 19 0,-1 0-34 15,-1-1 3-15,7 6 8 0,-1-2-13 0,-2-3 16 16,-1 1-5-16,0-1-16 0,1-3 19 16,0 2-8-16,-1-2-16 0,7 4 1 0,0 0-11 15,1-1 12-15,-4-1-1 0,0-3-13 16,0 4 12-16,-3-6-33 0,1 1-4 0,-1 1-16 15,2-2-31-15,-8 0-71 0,0 0 12 16,9 0-178-16,4 0 24 0,17-14-152 0,-12 6 25 16,1 1 116-16,2-3-26 0,4-1 2 15</inkml:trace>
  <inkml:trace contextRef="#ctx0" brushRef="#br0" timeOffset="31238.6222">10285 4810 380 0,'-15'0'220'0,"15"0"-7"0,-13 0-31 16,-6-12 0-16,11 13-22 0,3 2-43 16,-14 2 21-16,5 2-28 0,0 2-11 15,-1 0-28-15,4 0 21 0,-2 1-41 0,5 2 13 16,-1-3 1-16,3 0-5 0,2-5-21 0,2 3 19 16,-1-1-10-16,1-2 17 0,2 1-10 15,0-3 16-15,0-2-15 0,0 0-12 0,0 0 1 16,0 0-1-16,14 8 26 0,-12-8-12 0,3-3 1 15,6-4-4-15,-2-1-9 0,-1 6-3 16,-1-4 15-16,6-1-31 0,-3-5 0 0,-2 0 32 16,-1 1-26-16,0 4-18 0,-2 0 17 15,-1 4 2-15,-2-5 6 0,1 6-30 0,1-3-11 16,-3 2 3-16,1-1-14 0,1 3-3 0,0-1-47 16,0-2-7-16,0 2-3 0,2-1-50 0,-1 2-27 15,4-1 12-15,-2 1-213 0,5 1-40 16,3 0 45-16,6 0-4 0,-1 0 22 0,5 0 58 15,3 0-59-15</inkml:trace>
  <inkml:trace contextRef="#ctx0" brushRef="#br0" timeOffset="31985.8784">13103 4691 532 0,'11'-2'268'0,"-4"-1"-21"0,-1 3-42 15,-1-1-9-15,1 1 14 0,-2 0-27 0,-1-1-39 16,1 1 7-16,0 0-18 0,-1 0-15 16,-3 0-25-16,0 0 8 0,0 0-24 0,6 0-11 15,-6 0-6-15,15 13-7 0,-11-12 1 0,0 2 20 16,1-1-12-16,-1 2-10 0,13 0-30 16,-9 1 6-16,2-2-2 0,-1-2-2 0,0 1-2 15,12 0-9-15,-11-2 2 0,-2 0 15 0,-8 0-14 16,10 0-4-16,-1 0 19 0,-3 0-1 15,1 0-7-15,-7 0 40 0,10 0-47 0,3-10 11 16,-8 6 7-16,-1 3 27 0,2-3-24 0,-2 2 10 16,1-2-8-16,-1 3 4 0,0-3-12 15,-2 2 10-15,1-1-19 0,2 0 18 16,-3 1-34-16,1 0-15 0,1 0 8 0,-2-1-51 16,-1 2-24-16,1-3-23 0,-1-1-41 15,3 2 14-15,0-2-314 0,10-6 7 0,4-1 29 16,1 2 34-16,1-2 34 0,2-4 16 15,1 2 12-15,6-3 11 0</inkml:trace>
  <inkml:trace contextRef="#ctx0" brushRef="#br0" timeOffset="33061.3463">10768 7124 252 0,'17'4'490'0,"-2"-3"-86"0,-6 1-97 0,0-1 19 0,-9-1-77 15,13 2 6-15,-8-1-67 0,0-1-8 16,-2 0-45-16,-1 0-5 0,-2 0-5 0,0 0-3 15,0 0-28-15,0 0-9 0,7 0-52 16,-7 0-11-16,7 0-16 0,-7 0-34 0,0 0-47 16,0 0-64-16,8 0 13 0,-8 0-176 0,9 0-101 15,-1 0 28-15,16-13 24 0,-9 8 17 16,3-3 21-16,3 3 11 0,0 4 14 0</inkml:trace>
  <inkml:trace contextRef="#ctx0" brushRef="#br0" timeOffset="33249.5685">11552 7193 348 0,'18'3'399'0,"-5"0"-46"0,7-1-83 0,-3 0-19 15,3 2-24-15,-2 0-46 0,-18-4-1 16,10 0-23-16,-1 0-37 0,0 0 10 0,-1 0-17 16,-8 0-23-16,7 0-17 0,1 0-33 0,-1 0 7 15,-7 0-50-15,8 0-51 0,0 0-51 16,6 0 10-16,3 0-255 0,2 7 26 0,0-7-85 15,30 11 26-15,-21-7 108 0,1-1 13 16,-1 4 10-16</inkml:trace>
  <inkml:trace contextRef="#ctx0" brushRef="#br0" timeOffset="33611.2928">14252 7475 571 0,'26'1'417'0,"-2"-1"-114"0,-13 0-53 0,1 0-73 16,2 0-32-16,-4 0-21 0,1 0-42 16,-5 0-18-16,-6 0-53 0,18-9-50 0,-16 7 6 15,4-2 3-15,-5 0-194 0,1 3-106 16,2-2 12-16,0-3 17 0,-2 1 12 0</inkml:trace>
  <inkml:trace contextRef="#ctx0" brushRef="#br0" timeOffset="33743.4899">15224 7049 464 0,'7'-3'-81'0</inkml:trace>
  <inkml:trace contextRef="#ctx0" brushRef="#br0" timeOffset="33908.7601">16103 6888 291 0</inkml:trace>
  <inkml:trace contextRef="#ctx0" brushRef="#br0" timeOffset="37256.3866">9419 4784 448 0,'-2'-2'314'0,"-1"0"-59"0,-1 0-33 15,4 2 2-15,0 0-37 0,0 0-22 0,0 0 3 16,0 0-21-16,0 0-48 0,-12-6 7 0,9 4-18 15,1 2 3-15,2 0-15 0,-2 2-12 16,0-1 4-16,2 0-4 0,-2 2-11 16,1 0 4-16,0 1-21 0,0 0 6 0,1-1 6 15,0 0-25-15,-2 1-13 0,0-3-7 0,2 2 28 16,-3 0-2-16,3-1 8 0,0 0 3 16,-1 0-10-16,0 0 28 0,-1-2-30 15,5 0 8-15,-2-2-25 0,2 0 47 0,-2 0-21 16,2-2-24-16,-1-1 13 0,5-7-7 0,-2 3 4 15,-1-1 12-15,-1 2-6 0,0 0 1 16,1-1-13-16,-3 3 33 0,1 2-24 0,-2-1 17 16,3 0 14-16,-2 0-37 0,-1 2 12 0,2-2-16 15,-1 1 33-15,0 1-44 0,-1-1 23 16,2 0-24-16,-2 2-13 0,0 1-8 0,1-4 18 16,0 4 7-16,2 0-41 0,-3 1-5 0,0 0-22 15,0 0-24-15,0 0-29 0,0 0-7 16,0 0-50-16,0 0 16 0,0 0-220 15,6 0-46-15,8 0 53 0,3 0 0 0,26-10 48 16,-14 3 22-16,0 1-76 0,3-4-5 16</inkml:trace>
  <inkml:trace contextRef="#ctx0" brushRef="#br0" timeOffset="37722.0999">10704 4273 370 0,'1'-2'230'0,"-1"1"-11"0,3-1-30 15,-3 2-19-15,0-1-26 0,3 1-7 0,-3-1-12 16,1 1-12-16,-1 0-9 0,1 0 6 0,0 1-30 15,2-1 1-15,-3 0-14 0,0 1 0 0,0 1-7 16,3-2 4-16,-2 0-1 0,-1 0 1 16,1 1-3-16,2-2 3 0,-2 1-12 15,3 0-17-15,0-2 10 0,-1 2 4 0,3-1 11 16,-1 0-8-16,-1-2 14 0,2 0-26 0,8-2 5 16,-5 0 28-16,0 0-5 0,5-1-22 15,-5 2 11-15,-1 1 6 0,0-8 3 16,-2 7-3-16,0 3-1 0,-2 0 19 0,0-1-29 15,-2 2-9-15,1 0 14 0,1-2-18 0,-3 2 6 16,-1-1-6-16,2 0 1 0,0 1 1 16,-1-2-27-16,2 2 0 0,-2 0-3 0,-1 0 19 15,0 0-70-15,0 0 11 0,0 6-37 16,-1-2-56-16,-3 0-46 0,-8 11 16 0,1 6 13 16,-2-2-366-16,-1 3 33 0,1 1 79 15,0 2 57-15,-3 4-2 0,-3 3 15 0,1 3 55 16,-3 5 7-16</inkml:trace>
  <inkml:trace contextRef="#ctx0" brushRef="#br0" timeOffset="40149.4937">14996 7207 487 0,'4'2'272'0,"1"-2"-23"15,-1 0-28-15,2 0-17 0,-2-2-19 16,1 2-21-16,-2 0-13 0,-1 0-19 0,2 0-25 15,-1 2-6-15,1-2-7 0,-3 1-16 16,4 0 20-16,-4-1-20 0,0 0-6 0,-1 0-14 16,0 0-25-16,0 0-2 0,0 0 10 0,0 0-3 15,0 0-14-15,0 0 34 0,0 0-28 16,0 0-2-16,8 0 1 0,-8 0 5 16,0 0-36-16,0 0 11 0,0 0 7 0,0 0-5 15,0 0 0-15,0 0-11 0,0 0-10 0,5 0 5 16,-5 0 13-16,0 0-7 0,0 0 10 0,0 0-18 15,0 0 41-15,0 0-4 0,0 0 15 0,0 0-7 16,0 0-19-16,7-7 4 0,-7 7 11 16,0 0-19-16,0 0 28 0,0 0 11 0,0 0 24 15,0 0-23-15,0 0-14 0,0 0 30 16,0 0-26-16,0 0-5 0,11-5-12 0,-11 5 9 16,0 0-21-16,0 0 2 0,1 0-10 15,1 0 29-15,-2 2-19 0,0-2-31 0,0-2-34 16,-2 2-23-16,2 0-24 0,-1-2-49 0,1 2 12 15,-1-1-197-15,1-1-127 0,-1 2 64 16,-3-1 15-16,1-1 23 0,0-3 11 0,0 3 3 16,-6-8 53-16</inkml:trace>
  <inkml:trace contextRef="#ctx0" brushRef="#br0" timeOffset="53653.4089">11555 7188 522 0,'0'0'165'16,"0"0"18"-16,0 0-6 0,0 0-12 0,0 0-30 15,0 0-12-15,0-12-39 0,0 12 13 16,20-20-10-16,-20 17 5 0,0 3-12 0,0 0-42 15,-1-4 24-15,-1 4-18 0,2-2-35 0,0-1-16 16,3 3 2-16,-2 0-119 0,-1-1-88 0,0 2-127 16,0 1 14-16,-1-1 36 0,0 1 5 15</inkml:trace>
  <inkml:trace contextRef="#ctx0" brushRef="#br0" timeOffset="55016.694">11113 10696 317 0,'0'0'142'0,"0"-12"-20"0,-14 12 13 0,14 0-19 16,0 0-13-16,0 0-6 0,0 0 15 15,0-15-4-15,-29-1-28 0,25 14 35 0,4 0-51 16,-4 0 29-16,2-1-16 0,2 1-1 0,-3-1-9 16,3 1-17-16,-1-1 20 0,0 1-9 0,-1-1 3 15,1 2-14-15,0-2 7 0,-2 2-9 16,3-4 5-16,-1 3-1 0,0-2 9 0,-2 1-6 16,2 0-12-16,-3-1-3 0,3 1 12 15,-3 0-9-15,3 0-18 0,-2 2 1 0,-1-2-11 16,-1 2 2-16,1 0-22 0,-3 1 26 0,0 0-25 15,7 0 26-15,-10 0-2 0,-17 11-7 16,9-6-3-16,4 0-4 0,5-4-12 0,-1 3 17 16,4-1-2-16,-1-1-10 0,2 3 17 15,0-5-11-15,0 2-15 0,1-2 9 16,1 2 2-16,1-2 13 0,-1 1 2 0,2 1-3 16,0-1 2-16,-1-1-4 0,4 2 6 0,-1-2 17 15,2 0-16-15,0 0 4 0,3-2 20 0,1 2-22 16,10-4 8-16,-9 4-9 0,17-7 24 15,-14 3-15-15,4-3-17 0,0 1 19 0,-6 1 10 16,4-1-28-16,-7-2 6 0,3 2 9 16,-4 2-11-16,-1-2-4 0,0 2-10 15,1 1 41-15,-4 0-14 0,-1 1 8 0,4-2-32 16,-3 2 22-16,1 0-30 0,-2 2 0 0,0 0 16 16,0 0-17-16,0 0 21 0,-14-6-20 15,8 6 21-15,0 1-8 0,-8 5-25 0,4-3 8 16,-1 1-9-16,0-2 15 0,-3 4 23 0,5 0-15 15,0-1-5-15,3 1-18 0,2-3-6 16,-1 2 22-16,2-1-14 0,1-1 0 0,-1 0 6 16,1 0 11-16,2-3-13 0,0 0-4 0,0 0 27 15,0 0-24-15,0 7 1 0,0-7 12 0,14 11-3 16,-12-11-16-16,6 3 28 0,-3-3-18 16,2 0-5-16,0 0 8 0,-1-2 11 0,-6 2-11 15,0 0 15-15,8 0 5 0,1 0 11 16,2-10-12-16,-5 7-6 0,-1 1-16 0,-1 1 2 15,2-1 23-15,-2-1-28 0,-3 2 1 0,2 0 24 16,-3 1-18-16,0 0-8 0,-2 1 8 16,0 0 12-16,-1 1-12 0,-1-1-9 0,-1 2 30 15,2-1-23-15,-1-1 14 0,0 2 16 0,0 2-32 16,0-2 11-16,0 0-9 0,-2 1 13 16,5 0 14-16,-2-2-18 0,-1 1-3 0,2 2-13 15,-1-3-3-15,2 3-8 0,-3-4-2 0,3 0-22 16,-2 1 6-16,2-2-8 0,-3 1-28 15,3-1-25-15,1 0 9 0,0 0-233 0,0 0-79 16,-10-11 21-16,10 2 29 0,2-13 13 16,-2 9 62-16,0-8-19 0</inkml:trace>
  <inkml:trace contextRef="#ctx0" brushRef="#br0" timeOffset="64970.2981">10766 11616 237 0,'0'0'297'0,"0"0"-72"0,0 0-14 0,0 0-6 15,0 0-33-15,0 0-7 0,0 0-3 16,0 0-6-16,0 0-16 0,0 0 10 0,0 0-15 16,0 0-35-16,0 0-15 0,-27-1-14 15,27-2 2-15,-3-1-8 0,2 2-5 0,-3-3 7 16,2 4-33-16,-1-2-1 0,-1 3 25 0,0-1-14 15,0 0-22-15,-1 1 0 0,-1 1 11 0,0 0 4 16,-2-1-16-16,-15 13 0 0,9-5-14 16,-3 0 5-16,4 1-4 0,2-1 0 15,-3 2 0-15,5-1 8 0,1-2-4 16,2 0-10-16,1 0 5 0,1-3-12 0,1 2 14 0,2-3-17 16,0 1 2-16,1-1-4 0,-2-1 15 15,2-2 20-15,0 0-18 0,0 0-2 16,0 0 21-16,13 7 0 0,-9-7-15 0,2-2 1 15,-2 0 6-15,1 2 13 0,-2-5-10 16,9-4-12-16,-4 0-2 0,-1 2 27 0,1-3-21 16,-6 2 16-16,1 1 6 0,-2-2-2 0,-1 2-7 15,0 3-28-15,0 4 12 0,0 0 13 16,0 0-12-16,-12-15-20 0,6 15-8 0,1 0 3 16,-3 0 0-16,2 1 24 0,-7 3-12 15,4-4 4-15,-6 7-15 0,7-4 25 0,1 1 5 16,-5 3-40-16,6-1 26 0,0-3-12 0,1 0-2 15,3-1 20-15,-1 2-32 0,2-4 17 16,-2 2 3-16,3-1-9 0,0 0 8 0,2-2 25 16,-1 0 13-16,0 1 3 0,1-2-41 15,0 2-7-15,2-4 37 0,-2 4-36 0,0-5-11 16,-1-1-15-16,3 2-42 0,-3-4-46 16,4-6 11-16,-1-4-245 0,0-4 28 0,-4-3 25 15,0-1-67-15,3-7 52 0,-1 2 24 0,3-5 17 16,-4-10 38-16</inkml:trace>
  <inkml:trace contextRef="#ctx0" brushRef="#br0" timeOffset="65903.2438">8983 6465 484 0,'0'0'150'0,"0"-16"-44"15,-28-5 6-15,26 13-13 0,-1 3-13 0,-1-1-44 16,-2-6 25-16,2 0-7 0,-1 5 11 16,1 1 5-16,2-1-24 0,-2 3-35 0,1-2 2 15,-2 4 2-15,3-3-2 0,-1 2-3 16,0 0-20-16,1 0 57 0,-1-1-25 0,-1 0-5 15,3 1-7-15,-1-2 5 0,-1 4-24 0,0-2 1 16,0 0-1-16,2 1 1 0,-5-1-124 16,3-1-102-16,-1 3-46 0,-2-1-4 0,3 1 8 15</inkml:trace>
  <inkml:trace contextRef="#ctx0" brushRef="#br0" timeOffset="75538.4063">10717 9429 209 0,'0'0'210'0,"0"0"-85"0,0 0 54 0,0 0-33 16,0 0-13-16,0 0-58 0,0 0 17 0,0 0 13 15,0 0-13-15,0 0-37 0,0 0 36 16,0 0-6-16,0 0-5 0,0 0 0 0,0 0-15 15,0 0-9-15,0 0 17 0,0 0-14 16,0 0 4-16,0 0 7 0,0 0-19 0,0 0-3 16,0 0 1-16,0 0 1 0,0 0-9 15,0 0-4-15,0 0-10 0,0 0-13 0,0 0 10 16,0 0 3-16,0 0 0 0,0 0-17 16,0 0 7-16,0 0-6 0,0 0 5 0,0 0-5 15,0 0-1-15,0 0 15 0,0 0-8 0,0 0-7 16,0 0-8-16,0 0-4 0,0 0 6 15,0 0 3-15,0 0-5 0,0 0 1 0,0 0 5 16,0 0 6-16,0 0-4 0,0 0-31 0,0 0 18 16,0 0 9-16,0 0-16 0,0 0 5 15,0 14 10-15,0-14 1 0,0 0-2 0,0 0-12 16,0 13 14-16,-22 5 8 0,20-16-7 0,2 2 4 16,-4 1-9-16,3-2-12 0,-2 2 13 15,2-2-5-15,-2 2-2 0,2-3 4 0,0 1 4 16,-1 2-2-16,1-1 9 0,1-1-12 15,-3-3 4-15,0 3 9 0,3-2-12 0,-1 1 4 16,1 0-15-16,-2-2 31 0,2 2-13 0,-1 0 9 16,1-2-21-16,0 0 15 0,0 0-14 15,0 0 17-15,1-2 11 0,1 0-12 0,-2 0 5 16,0-1 8-16,1 1-1 0,1 1-8 0,-2-2 4 16,1 1-20-16,-1 1 15 0,2-1-3 0,-2 2-8 15,1-2 15-15,-1 1-5 0,0 0-9 16,0 0 14-16,0 1-28 0,0 0 17 0,0 1-1 15,0 0 2-15,-3 2-7 0,3-2-28 16,-3 1-10-16,0 1-44 0,2 0-38 0,-2 0 15 16,1 1 9-16,-1 1-237 0,-6 5-57 0,3 2 22 15,-3 0 40-15,3-1 11 0,-2-2 45 16</inkml:trace>
  <inkml:trace contextRef="#ctx0" brushRef="#br0" timeOffset="75938.1464">10530 10526 547 0,'0'3'175'0,"2"0"-5"0,-2-3-22 16,1 3-22-16,-1-3-24 0,0 3 13 15,1-2-13-15,1 0 5 0,-4 1-13 0,4 0-30 16,-2-2 1-16,0 0-15 0,1 2-28 0,-1-1 10 16,0 1-15-16,1-2 32 0,0 1-62 0,1 0-30 15,-1 1 4-15,0-1-60 0,1 2-67 16,-4-3-76-16,5 0-69 0,-3 0 27 0,3 0-5 16</inkml:trace>
  <inkml:trace contextRef="#ctx0" brushRef="#br0" timeOffset="90666.3294">21266 1004 222 0,'0'0'194'0,"0"0"-17"0,0 0-3 16,0 0-59-16,0 0 24 0,0 0-24 0,0 0 18 15,0 0-19-15,0 0-12 0,-5 11 9 0,5-6-45 16,0-1-10-16,2 4 31 0,-2-8 1 16,0 10-21-16,0 2 25 0,0 3-11 15,0-2-18-15,0 3 0 0,0 0 14 0,0-1-17 16,0 2-3-16,0 3 6 0,0-2-5 0,0 0-10 15,0-1 4-15,0 1-13 0,0-1 1 16,0-2-8-16,0 0 4 0,0-3-16 0,0 4 3 16,0-1 1-16,0 2 13 0,0-3-14 15,0 1 3-15,0-1 14 0,0-3-13 0,0 0 7 16,0-1-18-16,0-2 4 0,0-1 14 0,0 0-29 16,0-7 8-16,0 7-4 0,-6 8 23 0,6-12-14 15,-1 0 5-15,1-3-21 0,0 0 21 16,0 0-25-16,0 0 6 0,0 7 3 0,0-7 16 15,0 0-4-15,0 6 24 0,0-6-1 16,0 0-15-16,0 0-7 0,0 0 1 0,-4 10 11 16,3-11 13-16,-1-2-37 0,2-1 53 0,0 0-43 15,-1-3 4-15,0 1-19 0,-3-13 47 16,2-2-43-16,1-8 22 0,0 0-21 0,0-3-8 16,-1 2 4-16,0 2 31 0,2 0-37 15,0 13 48-15,0-8-40 0,0 1 20 0,0-2-26 16,0 1 35-16,0 0-2 0,11-19-16 0,-9 24 12 15,3-2-17-15,-5 11 26 0,0-4-18 0,0-4 9 16,9-8-3-16,-7 13 0 0,6 2-10 16,0-1 4-16,-2 1-6 0,3 0 0 0,2 5 3 15,0-7-10-15,1 6 17 0,-1 0-14 16,0 1 6-16,1 1-33 0,-2 1 29 0,3 3-5 16,-13 0 0-16,12 0-3 0,-1 0-7 0,17 12-5 15,-19-2 1-15,1 2 0 0,0 1 1 16,-1 6 15-16,1 1-11 0,-2 1 19 0,-3 1-2 15,3 2-3-15,-4-1 0 0,-2 2-21 0,-2-2-3 16,3-1 0-16,-3-10 4 0,0 4-1 16,0 1 0-16,0 0 2 0,-14 15 10 0,13-21 5 15,-1-1-6-15,-2-3-5 0,3-1 9 16,0-1-26-16,-2-1 14 0,2 0-1 0,1 0-2 16,-3-1-8-16,3 1 14 0,-1-3 6 15,-3 0-20-15,2 0-14 0,1 1 54 0,-7-4 5 0,4-1-34 16,-2-4-13-16,4 0 35 0,1-6-33 15,1-2 7-15,0 3 0 0,0-3 0 0,0-6 13 16,19-25-25-16,-10 20 9 0,1-2 13 0,2 0-4 16,1 2-25-16,-2 3 25 0,1 1-32 15,3-1 19-15,-2 5 23 0,-2-1-10 0,2 1-27 16,1 6 7-16,-1 0 36 0,-3 4-6 16,3 0 5-16,-1 1-15 0,1 2-18 0,2 2 2 15,0-1 26-15,-7 4-6 0,1 0-1 0,16 10 25 16,-12-6-18-16,2 4-10 0,2 2 23 0,-4 2-33 15,0-2 6-15,-1 8 18 0,0 6-9 16,-4-2 4-16,-1 0 6 0,-2 3 21 0,2 0-30 16,-4 4 11-16,4-1 24 0,-5-3-31 15,1 5-4-15,-3-8 7 0,0-12 8 0,0 3 8 16,0 4 5-16,0 1-7 0,0 1-3 16,0-4-12-16,0 1-13 0,0-1 13 0,-13 15-1 15,9-16 0-15,2-3-1 0,-1-1-1 0,2-1 5 16,-4-2 5-16,4-1-13 0,-1-1-4 15,1 0-41-15,-1-2 0 0,-1 2-9 0,2-1-60 16,-3-2-31-16,0-1-49 0,3 1 18 0,-2-2-296 16,3-2 35-16,-1 1 30 0,2-4 28 15,5-7 24-15,4-2 7 0,2 1 22 0,6-7-3 16</inkml:trace>
  <inkml:trace contextRef="#ctx0" brushRef="#br0" timeOffset="90948.3674">22075 1211 395 0,'0'1'332'0,"9"1"-58"0,-10-4-40 0,2 4-27 0,0 1 8 15,6 0-23-15,-6 3-2 0,-1 0-17 16,6 1 15-16,-4 5-23 0,-1-5-14 0,0 2-21 16,-1-9 4-16,0 9-15 0,0-1 17 0,0 2-38 15,0 2-10-15,0 1-9 0,0-1-9 16,0-1-6-16,8 13-8 0,-8-24-5 15,0 11 29-15,0 6-4 0,0-4 7 0,0-1-9 16,0-1-8-16,0-2-7 0,0-2-5 0,0 2-5 16,0 2-87-16,-13 9-37 0,11-14-5 0,-3-2-30 15,-2 1-50-15,2-4-39 0,0 2 16 16,0-2-179-16,-2-4-65 0,4 1-4 0,3 2 28 16,-13-17-8-16,8 2 49 0,1-5 13 0,1-2 22 15</inkml:trace>
  <inkml:trace contextRef="#ctx0" brushRef="#br0" timeOffset="91100.8992">22024 1034 486 0,'1'-8'327'15,"-2"1"-72"-15,2 1-24 0,-2 1-35 0,1 2-28 16,0 0-10-16,3 3-35 0,-6 0-22 0,3-1-39 16,-3 2-52-16,9 2-2 0,-4-4-176 15,-2 4-168-15,4 2 24 0,0 0-76 16,0-2 10-16,-2 1 72 0</inkml:trace>
  <inkml:trace contextRef="#ctx0" brushRef="#br0" timeOffset="91658.3641">22206 1192 342 0,'7'9'337'0,"2"-3"-85"0,-1 6-6 15,0-4-28-15,-1 4 3 0,-3-2-15 16,0 0-43-16,-2 0-25 0,1-2 7 0,2 9-1 16,-2-2-2-16,-1 2-47 0,2-2 16 15,-3-4-19-15,1 3-23 0,-2 4 8 0,1-8-11 16,-1-10-9-16,0 8 17 0,0 3-26 16,0-5 1-16,0 1 15 0,0-1-37 0,0-6 29 15,0 9-26-15,0-4 20 0,0-5 3 0,0 7-11 16,0-7-26-16,0 6 26 0,0-6-32 0,0 0 26 15,0 0-11-15,0 7 18 0,0-7 8 0,-7 5-23 16,10-7-15-16,1-1 29 0,1 0 4 16,6-9-27-16,2-1-2 0,5-4-1 0,-5 3 4 15,2 1-14-15,-2-4 12 0,1 6 9 16,3-6-9-16,-8 2-2 0,5 4-1 0,-4 2-2 16,-1 3-2-16,-3 0 0 0,1 2-2 0,4 0-8 15,-7 4 27-15,-4 0-6 0,0 0-3 16,10 0-2-16,-2 0-9 0,4 12-11 0,-8-7 14 15,0 1 1-15,4 7-23 0,1 1 16 16,-4-2 10-16,1 3-10 0,0 0-19 0,-1 0 25 16,-1 0 3-16,-2-4-1 0,1 8-1 15,-2-4-2-15,2 2 1 0,-1 1-3 0,-2-3-21 16,0-9 1-16,0 7 25 0,0-2-1 0,0 0-2 16,0 0 0-16,0-3-1 0,0 2-1 15,0-2 4-15,0-1-7 0,0-1 1 0,0-6-2 16,0 9 0-16,0-9-44 0,0 9 26 0,-9 2-69 15,7-8-32-15,0 1-47 0,0 0-72 16,-2-2 24-16,0-1 16 0,0-1-329 0,1-3 35 16,1 0 104-16,1-2 25 0,7-13-51 0,4 3 35 15,2-6 8-15</inkml:trace>
  <inkml:trace contextRef="#ctx0" brushRef="#br0" timeOffset="93907.0415">24479 1011 371 0,'0'0'256'0,"0"0"-57"16,0 0-8-16,0 0-33 0,0 0-1 15,0 0-18-15,0 0 11 0,0 0-20 0,0 0 5 16,0 0 4-16,0 0-27 0,0 0 0 0,0 0-3 16,0 0-19-16,0 0 2 0,0 0 2 15,0 0-23-15,0 0-1 0,0 0-6 0,0 0-2 16,0 0 8-16,0 0-16 0,0 0-7 0,0 0-14 16,0 0 13-16,0 0-16 0,0 0-4 15,0 0-16-15,0 0 8 0,0 0 4 0,11 4 22 16,-15 8-5-16,-3-5 5 0,-2 3-7 15,-1 1-10-15,-5 1 13 0,1 0 7 0,-1 1-32 16,0 2 13-16,-3 1-12 0,0-2 6 0,1-2 5 16,-1 1 5-16,1-2-23 0,0 2 3 0,0-3-15 15,1 0 7-15,-5 3-5 0,6-1 18 16,-7-4-7-16,12 1 0 0,-4-1 34 0,2-2-38 16,2 1 3-16,-3 0-5 0,6-1 12 15,-1 0 5-15,2-2 0 0,0-1-23 0,3 1 33 16,-1-1-36-16,1 2 12 0,1 0-14 15,0 0 16-15,1-1 5 0,1 1-3 0,0-5-16 16,0 0 1-16,12 23 2 0,1-10 4 0,4-4-6 16,4 4-9-16,-1-1 36 0,3-1-22 0,3-1 8 15,-2 0 7-15,3-1 9 0,-3-1 7 16,7-4-40-16,-4 5 27 0,1-3 8 0,-3 2-21 16,1 2 14-16,-7-2-10 0,0-1-7 0,0 2 30 15,-4-3 4-15,2-4-35 0,-6 9 9 16,-4-7-20-16,0 0-14 0,-6 0 23 0,3 1 25 15,-3 0-10-15,-1 0-30 0,0-5 15 16,0 0 1-16,-11 22-21 0,2-9 5 0,-5 2 19 16,-3-2 0-16,-3 3-18 0,-2-2 28 0,-1 0-9 15,-5 2-2-15,-2-4 1 0,2-2-14 0,0 5-7 16,0 0 22-16,-1-2-17 0,-1 4 26 16,2-2-7-16,0 0-22 0,2-5 42 0,1 5-25 15,2-1 9-15,2-1-11 0,-1 1 2 0,1 3 6 16,4-3 5-16,1-1-17 0,7 4 12 0,-3 0-18 15,6-2 3-15,1 0 0 0,5-4-7 16,0-1 27-16,0 1-2 0,20 17 10 0,-3-13 2 16,2-4-2-16,4 1 24 0,0 1-20 0,5-4 15 15,4 2-21-15,1-1 37 0,8 2-30 16,-6-2-16-16,2 0 16 0,0-1-19 0,-1 0 28 16,-3 0-19-16,1-2-2 0,-3-1 15 0,-4-1 14 15,1-1-30-15,-6 2-4 0,-1-3 3 16,-3 1-1-16,-2 0-65 0,-7-3-65 0,0 0-50 15,-9 1-84-15,0-2 22 0,0 0-273 0,-13 4 40 16,-6-1 32-16,6-3 24 0,-9 1 33 16,0 2 23-16,2 0 23 0,-6 3 28 15,-2-1-2-15</inkml:trace>
  <inkml:trace contextRef="#ctx0" brushRef="#br0" timeOffset="94230.2131">23919 2470 643 0,'-3'3'418'0,"2"-1"-62"15,-2 2-68-15,1-3-43 0,1 2-14 0,1 2-26 16,0-2-30-16,-2 1 1 0,1 1-11 16,0 0-60-16,1 2 23 0,-9 14-14 0,1-4-11 15,4-2-18-15,-3 2-3 0,0-1 6 0,1 1-23 16,-2-2 11-16,-2 5-11 0,1-1-10 15,-1 0-12-15,2-3-4 0,-4 3-4 0,3 0-3 16,1-2-5-16,-3 0 0 0,5-4-5 0,-3 2-2 16,-2-2 41-16,3-1-8 0,0 0-41 15,3-5-3-15,-1-1 0 0,3 0-32 16,3-6-10-16,0 0-20 0,0 0-21 0,0 0-42 16,-6 9-30-16,7-9-30 0,-1-2 15 0,1-2-211 15,6-7-77-15,3-3 33 0,0-1-8 16,2-6 27-16,2 1 22 0,0-2 25 0,4-3-2 15</inkml:trace>
  <inkml:trace contextRef="#ctx0" brushRef="#br0" timeOffset="94406.9365">23893 2395 219 0,'3'-5'304'15,"1"3"-42"-15,7-4-29 0,6-1-4 0,-2 5-37 16,3-5 12-16,0 5-30 0,1 1-12 15,5 1-36-15,-13 0-18 0,8 0-14 0,1 0-29 16,1 0-33-16,-1 0-94 0,-1 0 5 16,-3 0-264-16,-1 0-55 0,-5 0 56 0,-3 0 19 15,-7 0-75-15</inkml:trace>
  <inkml:trace contextRef="#ctx0" brushRef="#br0" timeOffset="94683.4321">23928 2632 389 0,'-3'5'365'0,"0"-3"-92"0,3 3-14 0,0-4-23 16,0 3 5-16,0-1-29 0,2-1 24 16,2 1-27-16,-2 0-5 0,3 0-22 0,1-2-21 15,10 4-29-15,-2-4-7 0,3 3 2 16,-3-1-54-16,-1-3 11 0,5 2 3 0,-5-2-3 15,-1 0-22-15,3 0-63 0,-1 0-33 0,4 0-17 16,-1 0-32-16,11-10-26 0,-19 7-53 0,1 2 15 16,-3 0-85-16,-1-1-29 0,-3 0-83 15,-1-1 22-15,0 3 26 0,-2 0 19 16,-2 2 23-16,0-1-65 0,-3 1-1 0</inkml:trace>
  <inkml:trace contextRef="#ctx0" brushRef="#br0" timeOffset="94821.3586">24043 2721 309 0,'-13'8'182'0,"-1"0"-27"0,6-1-22 0,-2-3-7 16,6 0-10-16,2-1-29 0,-2 2 10 0,-1-1 36 16,3 1-16-16,0-4-31 0,2 3-13 15,0-4-14-15,0 0-22 0,0 0-2 16,0 6-48-16,22 8 0 0,-12-12-188 0,-1 1-137 16,2 0 18-16,1-3 9 0,-5 0 24 0</inkml:trace>
  <inkml:trace contextRef="#ctx0" brushRef="#br0" timeOffset="95156.046">24443 2717 440 0,'4'0'349'0,"0"-2"-48"0,-3 2-24 0,3 0-39 0,-3 0-36 16,2 0-7-16,-2 0-34 0,0 0-5 15,2 4 28-15,-2-2-43 0,0 3 17 0,-1-1-17 16,0 1 14-16,-2 12-44 0,2-11-13 0,-9 18 33 16,2-8-2-16,1 3-24 0,-4-3-8 15,1 2 3-15,0-2-15 0,-3 2-30 0,3-1 13 16,0 1-18-16,2-1-4 0,-5-2-6 0,3-1 1 16,1 0-2-16,0 1-17 0,4-4 5 0,-3 2-4 15,2-5 17-15,1 0-5 0,2-2-76 16,-2-2-25-16,0 0-10 0,2-1-63 15,-1-1-29-15,2 0 18 0,1-2-270 0,0 0 34 16,0 0 30-16,-8-12-59 0,7 6 27 0,1-12 25 16,-1-3 71-16,1 7-17 0,0-7 11 15</inkml:trace>
  <inkml:trace contextRef="#ctx0" brushRef="#br0" timeOffset="95874.1921">24430 569 787 0,'4'-4'261'0,"-1"-1"-23"0,4 3-29 16,-2 0-10-16,-1 2-35 0,1 0 12 0,-5 0-41 16,4 2-17-16,1 2 0 0,3 1-28 0,-2 3 12 15,1 5-40-15,-3-2 17 0,-3 2-8 16,0 4-15-16,-5 4-12 0,-2 4 32 0,1-4-40 16,-8 8 5-16,0 1-6 0,3-2-8 15,-5 2 30-15,2-1-31 0,1-4-14 0,2 0 3 16,0-3 0-16,6 1-6 0,-2-3 18 0,6-3 2 15,-2-1-4-15,2 2-15 16,0-12 27-16,0 3-37 0,0 1 4 0,0 1-2 0,18 6 24 16,-11-9 5-16,2 0-29 0,1-5 30 15,0-3-7-15,-1 4 17 0,0-1-25 0,-1-2 4 16,-2-1-6-16,7 0 12 0,10-11-4 0,-9 1 12 16,-4 5-30-16,5-3 13 0,-1 2-66 15,3-4-19-15,-2 2-38 0,1-3-69 0,-1-1 16 16,3 1-298-16,-4 3 31 0,1-3 30 15,1 3 51-15,-1 2 38 0,6-5-24 0,4 10 11 16,2-4-3-16</inkml:trace>
  <inkml:trace contextRef="#ctx0" brushRef="#br0" timeOffset="96354.2984">25463 1069 499 0,'0'-2'310'0,"0"4"-46"0,3-2-17 15,-3 1-26-15,1-1-30 0,-1 1-21 16,4-3-25-16,-8 4-19 0,5 4-20 0,1 4-8 15,-5 2 15-15,3 6-29 0,0-8 8 16,-8 24-2-16,4-13 2 0,2 3-20 16,-2 1 21-16,-1 5 4 0,0-4 4 0,-3 3-12 15,-2 1-9-15,-3 1-4 0,-1 3 6 0,-3 1-4 16,3 1-30-16,-2 3 9 0,-5 1-6 0,6 0-5 16,-4 0-6-16,0 1-2 0,2 1-5 15,-2 5 6-15,6-2 8 0,-2 0-6 0,3-3-4 16,4 1-12-16,2 1-6 0,2-1-4 0,4-23 20 15,0 9 18-15,13 38-20 0,-4-28 1 16,4-2-7-16,1-2-4 0,5-3-1 0,-1-1-2 16,4-2-2-16,2-4-1 0,1 0 2 0,1-4-3 15,-2-2-83-15,2 1-35 0,1-12-22 16,1 1-28-16,0-1-69 0,4-8 19 0,-17 0 19 16,8 0 16-16,27-21-291 0,-23 6 55 0,2-4 29 15,-2-3 23-15,8-6 37 0,-7-2-7 16,5-1 13-16,-5-7 7 0</inkml:trace>
  <inkml:trace contextRef="#ctx0" brushRef="#br0" timeOffset="96704.2228">25744 1217 252 0,'-1'-5'368'0,"-2"1"-92"0,3-3-31 0,0 4-54 0,3 6-18 16,1 0-5-16,-3-3 2 0,7 4-18 16,-1 4-12-16,5-1-26 0,-4 4 11 0,-2-1-28 15,2 2 1-15,2 1-2 0,2 2 25 0,-1 2-24 16,1 1-17-16,-1 4-7 0,3-2 19 16,3 2-47-16,-2 1 11 0,-2-2 40 0,2 0-8 15,-2 0-43-15,2 4-1 0,1 0 1 16,-2-2-12-16,0 1-12 0,0-1 0 0,-1 1 19 15,-2-1-22-15,1-1 42 0,1 1-11 0,-1 1-35 16,-3-5 5-16,1 2 2 0,2-3-9 16,-6-1 10-16,1-3-55 0,-1-7-28 0,-2 2-25 15,0-2-39-15,-1-1-12 0,1-2 14 0,0-1-197 16,-4-3 23-16,0 0 27 0,0 0 21 16,7 0 20-16,14-17-151 0,-12 3 24 0,0-3 20 15,4-1 11-15</inkml:trace>
  <inkml:trace contextRef="#ctx0" brushRef="#br0" timeOffset="97026.7419">26385 1476 666 0,'6'-9'298'0,"-3"3"-38"15,1 1-8-15,-2 0 4 0,0 2-36 0,0 1-53 16,-2 0 22-16,3 0-54 0,0 2-5 0,-3-1 3 16,2 1-55-16,-2 1 40 0,0 3 6 0,0 1-14 15,0 1-12-15,0 1-9 0,-5 13 63 16,5-8-15-16,-8 24-15 0,3-9-15 15,-2 2 11-15,2-4-29 0,-5 0 10 0,1 3-19 16,0 0-2-16,0-1-9 0,-1 4-25 0,0-2 30 16,-3 0-34-16,4-1 6 0,-4 0-8 15,2 0 17-15,-1-1-11 0,1-2-5 0,-1 0-12 16,-1 0 12-16,2 0-32 0,-1-4 22 0,1 2 1 16,-2-3-13-16,4-2 3 0,0-1 10 0,-1-2-16 15,0-1-28-15,7-3 0 0,-6 0-50 16,7-2-38-16,-6-4-20 0,6-1-24 0,0-1-11 15,-2 0-13-15,3-3-76 0,1-1 21 0,3-2-240 16,11-5 37-16,-1 0-27 0,1-4 7 16,2-5 26-16,5 3 26 0,-1-3 31 0,3 0 14 15</inkml:trace>
  <inkml:trace contextRef="#ctx0" brushRef="#br0" timeOffset="97289.6018">26513 1919 613 0,'6'-3'330'0,"2"0"-62"0,-4-2-29 0,1 3-35 15,-3 2 22-15,2 1-39 0,-3 0 21 0,1 4-28 16,0 1 9-16,3 8-6 0,-1 6-46 16,-2-2 5-16,-2 1-18 0,1 1 33 0,-1-10-23 15,0 5-11-15,0 3-8 0,0 3-14 0,-10 20-7 16,6-18 3-16,0-4-18 0,-1-1-20 16,2 2 20-16,-2-1-39 0,3 0 18 0,-2-7-4 15,-1 7-2-15,-1-7-18 0,3-2-16 0,0-1-2 16,0-5-73-16,0 2-10 0,0 0-35 15,-1-4-42-15,0-1-10 0,4-1-70 0,0 0 20 16,0 0-176-16,0 0 29 0,-12-14 28 16,12 6-60-16,0-13 2 0,0 10 22 0,0-10 27 15,14-26 12-15,-6 19 9 0</inkml:trace>
  <inkml:trace contextRef="#ctx0" brushRef="#br0" timeOffset="97420.1104">26570 1871 507 0,'0'-19'299'0,"3"3"-54"16,-1 3-32-16,-2 6-23 0,6-10-30 0,-4 9-3 15,-1 2-15-15,-1 6-45 0,0 0-23 16,0-8-35-16,0 8 4 0,0-6-74 0,0 6 4 16,0-7-160-16,0 7-108 0,12-15 22 15,-10 12 20-15,1 3-75 0,1-5 8 0</inkml:trace>
  <inkml:trace contextRef="#ctx0" brushRef="#br0" timeOffset="97738.2815">26846 1773 251 0,'7'0'356'0,"14"4"-20"0,-5 0-25 16,-2-2-42-16,-3 0-3 0,7 1-60 16,2 0-6-16,-3 0-21 0,3-1 0 0,1 0 0 15,-2 3-33-15,1-2-11 0,0-2-6 16,-2 3-14-16,3-2-12 0,-4-1-11 0,1 1-10 15,-1-1 4-15,-5 1-24 0,-2 0-5 0,-4-2-6 16,0 0 31-16,-2 0-8 0,3 0-8 16,-2 0-7-16,-5 0-5 0,0 0 6 0,0 0-16 15,7 0-15-15,-7 0 28 0,7 0-11 0,-7 0-22 16,0 0-11-16,8 0-2 0,-8 0-92 16,0 0-39-16,6 0-65 0,-6 0 18 0,9 0-342 15,15-13 33-15,-8 10 44 0,3-6 25 0,-1 1 21 16,5-3 47-16,0 0 38 0,1-3 14 0,3 3-64 15</inkml:trace>
  <inkml:trace contextRef="#ctx0" brushRef="#br0" timeOffset="98646.9726">27746 1409 669 0,'6'-1'416'15,"-2"0"-96"-15,1 1-35 0,0 0 6 0,0-1-37 16,-4-3-24-16,2 4-44 0,2 0-23 0,-1 0-1 16,-4 0-28-16,2 0-30 0,1 0-9 0,-2 0-11 15,2 4 12-15,-3-1-18 0,0 1-9 16,0 2-6-16,0 2 0 0,0 11-10 0,0-8-23 16,-9 23-5-16,5-11 19 0,-5 4-5 15,5-1 10-15,-4 3-12 0,2-1 1 0,-1 0-13 16,4 1 8-16,0-3-1 0,2 0-7 15,1-13-14-15,0 5-1 0,0 3-1 0,13 20 1 16,-6-23 5-16,2 1-6 0,0-6-2 0,1 0-1 16,3-1 21-16,-1-3 19 0,2 0-6 0,0-3-3 15,-1-5-1-15,-3-1-33 0,4 0 27 16,5 0-2-16,22-16-8 0,-19 6-4 16,-3-2 2-16,1-3 2 0,2 2 0 0,0-2-17 15,-7-3 14-15,3 4 30 0,1-4-3 0,-6-3-15 16,1 7 23-16,0 0-10 0,-4 6 20 0,-2-4-8 15,0 7-15-15,-3 1-2 0,-3 0-1 16,2 2-14-16,-1-1 0 0,1 1 0 0,-3 1-18 16,0 1 15-16,-1 0 10 0,-1 5-21 0,-2-2 6 15,-8 8-9-15,3 3 6 0,2-1-11 16,1 0-10-16,-2 3 0 0,-3-5 11 0,9 1 4 16,-2-2 7-16,-2 4-19 0,5-14 8 15,0 9 4-15,0 1-1 0,0-3-9 0,13 7 19 16,-3-5-23-16,2 0 19 0,4-2-12 15,2-4 9-15,-8-3 11 0,3 0-20 0,5 0 22 16,20-15 25-16,-17 6 0 0,1-4-3 0,2-1-4 16,-1-3 4-16,-5 3 0 0,0-3 3 15,1 1-10-15,-1-1 14 0,-3 0-8 0,-2-2-5 16,1 2-14-16,-6-2 8 0,2 1-7 16,-4 0-4-16,2 1-23 0,-3 0-15 0,-1 1-14 15,-2-3-26-15,-2 4 6 0,3 5-112 0,-2 0-48 16,2-8-30-16,-2 1-38 0,2-3 25 15,2 5-273-15,0-3 40 0,0 1 36 0,1 2 31 16,3-2 18-16,1 2 12 0,1 0 35 0,8-6 26 16,-1 0 16-16,-2 3 1 0</inkml:trace>
  <inkml:trace contextRef="#ctx0" brushRef="#br0" timeOffset="98915.4602">28722 1180 397 0,'1'-1'325'0,"7"-1"-36"16,1-4-44-16,-3 2-20 0,6 6-13 0,-2-2-21 16,-1 0-3-16,2 0-4 0,5 0-26 15,3 0 7-15,1 0-40 0,1 0-4 0,2 0-20 16,-1 0 33-16,-1 5-18 0,28 7-8 16,-26-7-5-16,0-1-4 0,-3 0-47 0,0 1 22 15,-2-5-1-15,-10 0 3 0,3 0-10 16,-1 0-24-16,1 0-4 0,-2 0 1 0,2 0-21 15,-5 0-28-15,2 0-27 0,-2 4-36 0,-2-4-26 16,-4-1-34-16,1 0 11 0,-3-4-240 16,0 3 28-16,-5-1-112 0,4 3 32 0,-7 0 6 15,4 3 25-15,-1-3 58 0,1 3 7 16</inkml:trace>
  <inkml:trace contextRef="#ctx0" brushRef="#br0" timeOffset="99148.2914">29056 1294 262 0,'-4'2'291'15,"4"4"-32"-15,-3 1-31 0,-1 7-15 0,2-1-11 16,1-1-4-16,-2 6-10 0,3-7-11 0,-3 1-9 16,1 5-19-16,-1 0-6 0,3 1 3 15,0 2 6-15,-4-4-28 0,2 3-22 16,-2 2-21-16,4-2 25 0,-2 0-42 0,0-3 2 16,-2 2 9-16,-1-2-13 0,4-1-13 0,-4 1 5 15,5-6 19-15,-3 1-43 0,-2 3-12 16,-1 3-18-16,0-3 7 0,2-3-50 0,-4 0-16 15,0 0-29-15,5 0-44 0,0-4 11 0,-1 0-266 16,3-1 30-16,1-6 25 0,0 0-62 16,0 0 25-16,15 15-25 0,-2-10 8 0,7-8 71 15</inkml:trace>
  <inkml:trace contextRef="#ctx0" brushRef="#br0" timeOffset="99870.4828">29640 1666 421 0,'7'-8'287'0,"-1"2"-36"15,-2 0-1-15,-2 1-28 0,1-2 1 0,-1 4-37 16,0-2-19-16,0 0-4 0,-1 3 0 16,-1-3-53-16,0 2 4 0,0-2-13 15,2 1-30-15,-2 4-5 0,0 0-5 0,0 0-5 16,-12-13-8-16,6 12-11 0,-1 1 14 0,-12 0-13 15,10 0-10-15,-9 0 19 0,0 0-31 0,-3 0 18 16,-24 13-16-16,19-7 23 16,-1 1-34-16,1 3 25 0,0 4-32 0,3-6 31 15,1 3-35-15,1 2 12 0,-2 2 11 0,2-2-23 16,1 3 5-16,3 1 0 0,0-2 2 0,2 6-12 16,2-2 24-16,1 3 14 0,1 2-11 15,6 1-23-15,0-1 3 0,2 2-2 0,3-2 6 16,0-11 19-16,13 24-17 0,-2-15 4 0,3 1 34 15,0-4-10-15,2-1-32 0,2-1 16 0,4-1-2 16,2 1 28-16,2-4 27 0,0 0-22 16,2-1 3-16,1 1-3 0,4-4-2 15,-1-4-2-15,-1 0 1 0,-3 0-6 0,8-3-4 16,-21-2 17-16,11 0-7 0,28-12-4 0,-25 5-4 16,-1-3-4-16,-3-1 1 0,2-1-2 15,-4-2-25-15,0-3-1 0,-1 0 18 0,-4-2-2 16,0 1-10-16,-3-2-6 0,-5 0 7 15,1-5 0-15,-4-2 5 0,-4-1-1 16,1 1-19-16,-4 13-11 0,0-7 0 0,0 0 3 16,-14-27 6-16,8 31 3 0,-2-5-20 0,1 3 15 15,-6 2 6-15,6 3-3 0,2 0 2 0,-4 1 0 16,-2 4 14-16,5 5-8 0,-4 1-1 0,1 2 11 16,0 1-35-16,0 0 21 0,-4 0-23 15,-18 17 21-15,15-8-8 0,-5 1 24 0,0 2-9 16,0 3 4-16,4 4-37 0,0-4 10 0,-1 2 2 15,1 2 1-15,-2 0 2 0,5 1 49 16,0 2-4-16,1 3-57 0,0 0 21 0,-1 0 0 16,3 1 1-16,-1 1 14 0,3-1-18 0,3-1 13 15,-2 2-15-15,-2-4 17 0,7 4-6 16,1 0-2-16,-5-3-1 0,1 0 1 0,2-2 13 16,-1-2 6-16,1 5-59 0,3-8-29 0,-2-4-15 15,1-3-47-15,-2-3-68 0,4 0 18 16,0-2-263-16,0-1 32 0,0-4 30 0,0 0-15 15,0 0 25-15,0 0 24 0,12 8 21 0,-5-11-47 16</inkml:trace>
  <inkml:trace contextRef="#ctx0" brushRef="#br0" timeOffset="100309.7346">30339 1652 550 0,'0'-1'281'16,"3"-1"-19"-16,-1 1-43 0,0-1-20 0,-1 2-31 15,0 0-6-15,1 0-39 0,0-1 2 16,-2 2 6-16,0-1-16 0,0 5 3 0,0-1-18 15,0 1-6-15,-2 1-10 0,-6 10 8 0,4 3 1 16,-4 1-5-16,1 4-12 0,-2 1-5 16,2-1 7-16,0 1 7 0,-1 1-5 0,0 4 1 15,3 1-31-15,1-4-22 0,-3 1 13 0,0-1 37 16,0 1-54-16,4 0-3 0,-1-1 44 16,0 1-37-16,2-1-29 0,1-2 21 0,-1 0 13 15,2-12-17-15,0 5 17 0,0 1-16 16,14 21 17-16,-10-21-11 0,8 0 3 0,-3-3 11 0,2 3-30 15,4-6-2-15,0 1 8 0,-1-1-2 16,1-4-44-16,3 1 0 0,0-7-21 0,-2 1-51 16,-9-4-14-16,5 0-64 0,24-10 17 15,-10-2-236-15,-6 2-25 0,2-6 32 0,-3 4-36 16,-1-7 56-16,1 0 25 0,3-5 14 0,0-1 21 16</inkml:trace>
  <inkml:trace contextRef="#ctx0" brushRef="#br0" timeOffset="100603.0202">30780 1771 436 0,'-1'-5'244'0,"2"2"-48"16,-1 1 0-16,3 1-17 0,-2 1-15 16,0 1 13-16,4 2-32 0,-5 3-4 0,8 10-5 15,-3 3 9-15,1 1 3 0,0 1-37 0,-2 4 5 16,2 4-6-16,1-3-16 0,-4-1 8 0,3 1-27 15,1 0-3-15,-1-3 13 0,1 2-6 16,2-2-26-16,-3-2-6 0,1 0-2 0,-4-4 14 16,6 3-14-16,-3-3-7 0,1 1-10 15,0-5 14-15,-1 1-3 0,0-1-5 0,-2-3-20 16,0-3 10-16,-2-2-58 0,1 0-23 16,-3-2-17-16,3-1-39 0,-1-1-19 0,3-1 11 15,-5 0-153-15,0 0-65 0,19-15-69 0,-7 2 26 16,-3 0-25-16,2-6 22 0,-4-4 63 0,2 2-20 15</inkml:trace>
  <inkml:trace contextRef="#ctx0" brushRef="#br0" timeOffset="100835.0891">31093 1957 430 0,'3'-6'247'0,"-2"1"-14"0,1 0-48 0,-1 2 3 16,0 0-26-16,-1 0-3 0,0 3-33 16,-1 0 22-16,0-1-16 0,-2 3 1 0,0 3 1 15,-10 3-8-15,0 2-26 0,-3 0-1 0,0 4-10 16,-3 2 19-16,-3-4-38 0,0 1-1 15,3 4-23-15,-1-5 3 0,-2 1 0 0,3 4 0 16,-3-2 7-16,1-3-4 0,-2 1-22 16,0-1 11-16,4 1-35 0,0-1 12 15,2-2-3-15,3 5-11 0,1-7-13 0,1 0-24 16,3-3-36-16,1-3-38 0,2 1-52 0,2 0 16 16,1-1-244-16,3 0 11 0,0-2 24 15,0 0 25-15,0 0-11 0,18 1 55 0,-10-2 7 16</inkml:trace>
  <inkml:trace contextRef="#ctx0" brushRef="#br0" timeOffset="101097.7212">31223 2121 251 0,'6'0'337'0,"7"7"-63"0,-7-3-34 0,-1-3-30 15,0 4-8-15,-1-1-5 0,-2 2 17 0,-1-1-39 16,5 8 1-16,-4-1-9 0,-2 6-6 15,0-18-16-15,0 12-2 0,0 0 0 0,0 3-37 16,0 0-24-16,0 1-3 0,-12 18-13 16,8-18-4-16,3-3-4 0,-4 4-25 0,-3 0 13 15,3-3-26-15,0 1-6 0,-1 0-35 0,-1-3-52 16,-7-1-43-16,8 0 12 0,-2-10-176 0,0 5-160 16,-1-6 31-16,9 0 53 0,0 0 24 15,0 0 23-15,-7 0 19 0,-2-16 10 0</inkml:trace>
  <inkml:trace contextRef="#ctx0" brushRef="#br0" timeOffset="101262.6724">31228 2066 843 0,'1'-3'287'15,"0"-2"-32"-15,-2 4 14 0,2-3-63 0,1 2 2 16,-2 1-51-16,1 0-40 0,-1-2-16 0,0 2-66 15,1-2-52-15,1-1-80 0,-2 4 10 16,1-6-307-16,0 2 21 0,0 0 27 0,1-3 58 16,-2 3 5-16</inkml:trace>
  <inkml:trace contextRef="#ctx0" brushRef="#br0" timeOffset="101656.5055">31496 1663 636 0,'3'0'248'0,"-2"1"-6"0,2 1-14 0,-1 1-20 15,7 9-32-15,0 2 14 0,0 1-26 0,0 5-24 16,-1-1-14-16,2 3-13 0,0 3 8 0,-1 0 1 15,1 0-41-15,-2 0 15 0,-4 5-34 0,4-4-8 16,-2 2 2-16,0 0 16 0,1-1-17 16,-2 1-14-16,0-1 2 0,-1 3-4 0,2-1 11 15,-3 0-2-15,-1 0-11 0,-2-15-14 0,0 6 11 16,0 3-12-16,0 2 0 0,0 0-15 16,0-1 9-16,-12 18 29 0,8-27-1 15,0 4-55-15,-4-1 17 0,6-5 24 0,-2-4-25 16,-4 3-9-16,6-3-26 0,-5-7 3 15,2 3-31-15,-1-4-40 0,-2 3-91 0,8-4 16 16,0 0-248-16,-8 0 31 0,-3-11 27 0,3 0-17 16,3 0 40-16,4 3 59 0,1 0 20 15</inkml:trace>
  <inkml:trace contextRef="#ctx0" brushRef="#br0" timeOffset="102151.2245">32095 1367 640 0,'0'-3'275'0,"-2"1"-47"0,2-1-19 0,2 2-12 16,-2 1-29-16,1 0-14 0,0 1-7 0,2 3-18 16,-1 2-21-16,10 7 12 0,-6 1-28 0,-1 4 8 15,3 2-9-15,1 3-16 0,-3 1 2 0,-1 3 4 16,2-1-24-16,-3 3 4 0,2 3 22 16,-2-1-41-16,-2 6 3 0,2 1-3 0,0 2 22 15,-3 1-36-15,2 3 12 0,0-1-13 16,-3-23-1-16,0 12-4 0,0 5 23 15,0 1-34-15,0 4 9 0,0-2 22 0,-15 42-33 0,12-41 24 16,-5-1-23-16,2-1 37 0,-2-2-14 16,-1 3-39-16,-1-6 13 0,1 0 27 0,0-2-27 15,0 0-22-15,0-4 1 0,-1 1 15 0,-2-4 2 16,2-1-14-16,-2 0 13 0,0-4 4 16,0-4-1-16,-1-1 19 0,-1-3-26 0,3 0 4 15,-3-7 38-15,1-2-23 0,0-1-12 0,2-2-4 16,11 0-27-16,-13 0-21 0,-15-15 5 15,12 6-40-15,4 0-28 0,4-2 12 0,-2-3-256 16,6-3 27-16,0 7-111 0,4-4 30 16,0 7 45-16,0-6 24 0,19-20 18 0,-10 8 16 15</inkml:trace>
  <inkml:trace contextRef="#ctx0" brushRef="#br0" timeOffset="102755.9815">32681 1221 544 0,'2'-12'269'0,"0"5"-15"0,1 0-21 0,3 1 10 15,-2 3-19-15,-1-1-17 0,-1 1-6 0,5-2-57 16,0 2 13-16,0 2-28 0,0 0-25 0,-7 1 4 16,9 0-31-16,13 11-16 0,-8-3 22 15,0 3-24-15,4-1-20 0,-4 7-1 16,-5 1 7-16,-3 2-8 0,1 2 21 0,-3 0 3 15,-2 0-28-15,-2-11-2 0,0 6-1 0,-15 27 16 16,3-19 10-16,-3-4-20 0,-2 0-1 16,-2 2-24-16,-1-6 18 0,-1 0-20 0,1-2 7 0,2 0 0 15,-1-4 10-15,2-1-20 0,4 1 17 16,3-3-18-16,-5 1-12 0,7-3 9 0,3 3-1 16,1-5 3-16,-2 2 11 0,5-4-10 15,1-2-7-15,0 2 38 0,-2-2-15 0,0 10-27 16,6-5 5-16,2 3-2 0,4 2 15 0,-1 3 6 15,2-2-11-15,5-1 11 0,3 2-9 16,2 1 16-16,0-3-10 0,2-1-6 0,1 2-9 16,4-3 21-16,1 1-19 0,-1 0 17 15,1-3-27-15,2 2 16 0,-4-2-11 0,-2 0-14 16,-3 2 19-16,-4-3-2 0,-6-3 5 0,3 5 7 16,0-6-25-16,-8 1 5 0,-7-2-21 0,7 0-30 15,1 0-41-15,-4 0-42 0,-8 2-5 0,-5 1-43 16,-1-3 20-16,-3 0-281 0,4 0 23 0,-6 0 28 15,-4 0 25-15,-26-10 44 0,14 7 10 16,-2-1 9-16</inkml:trace>
  <inkml:trace contextRef="#ctx0" brushRef="#br0" timeOffset="104953.9995">28014 2286 351 0,'-3'0'273'0,"3"0"-12"0,0 0-43 0,0 0-5 15,0 0-21-15,0 0 15 0,0 0-36 16,0 0-6-16,0 0-20 0,0 0-24 0,0 0 22 15,0 0-28-15,0 0 14 0,0 0-3 0,0 0-30 16,0 0-18-16,0 0 10 0,0 0-23 16,0 0-13-16,12-3 3 0,-7 2 10 0,1-1-3 15,11 0-5-15,1-1-11 0,1 2-11 16,2-3-5-16,0 1 16 0,-10 3-32 0,4 0-1 16,4 0 25-16,-1 0-19 0,1 0 12 0,-1 0-10 15,2 0-14-15,-3 0 4 0,-4 0 24 16,1 0-40-16,-4 0 30 0,-2 0-20 0,0 0 3 0,-1 0 21 15,6 7-14-15,1-3-18 0,-3 3 6 16,1-1-18-16,2 2 13 0,-4 0 24 0,3 2-7 16,-4 0-11-16,2-1 14 0,-2 4 32 15,3-5-50-15,-1 5 5 0,2-3-4 0,-3 1 13 16,3 2-8-16,0-1-10 0,-4-1 8 0,5 0 12 16,-3 0-9-16,6-2-12 0,-3 4 31 15,0 1-11-15,1-4-1 0,1-3-16 0,-1-2 2 16,-3 3 25-16,2 1 1 0,1-6-8 15,3 5-2-15,0-2-2 0,1-1 6 0,-1-1 8 16,1 1-33-16,3-2 25 0,-2 1-3 16,1-3-1-16,-11-1-8 0,5 0-3 0,4 0-13 15,2 0 18-15,2 0-26 0,0 0 20 16,22-11 1-16,-21 9 0 0,-4 1 1 0,-2-3-3 16,-4 4-10-16,-2 0 10 0,-12 0 5 0,6 0 6 15,2 0-1-15,-8 0-1 0,9 0-14 16,-9 0-12-16,6 0 24 0,-6 0-7 0,8 0 5 15,-8 0-2-15,9 0 3 0,-9 0-21 0,6 0 4 16,6 9 6-16,-8-6 13 0,7 7-20 0,-3 2 4 16,0-3 4-16,0 1-1 0,1 2 0 15,-1-6-2-15,0 5-1 0,5 2 3 16,-1-5 4-16,4 1 2 0,-2 0 19 0,1 2-3 0,2-3-11 16,1 1-29-16,-2-1 25 0,5-1-9 15,-1-1 1-15,2-1 0 0,1 1 9 0,-1-2-10 16,1 1 1-16,1-2 18 0,-1 1 6 15,5-2-3-15,1-1-22 0,2 0-13 16,-1-1 21-16,-18 0 7 0,10 0-2 0,0 0-1 16,-3 0-29-16,3 0 31 0,-3 0-21 0,-4 0-11 15,19 6 24-15,-21-4 0 0,-3-1 16 16,-1 2-1-16,1-3-35 0,-5 0 15 0,0 0-1 16,0 1 1-16,0 0 13 0,0-1-1 0,2 2-1 15,-1-1-10-15,0-1-4 0,14 6 0 16,-2-1 1-16,5-3 7 0,-2 2 5 0,0-1-9 15,3 2 2-15,0 1-1 0,1-2 0 16,1 0-2-16,1 2-2 0,2-2 1 0,-1-1 34 16,2 1-3-16,-2 0-46 0,1 0 13 0,-1 1-10 15,2-2 2-15,-5 1 1 0,-1-1 15 16,-1-1 0-16,1 3 17 0,0-2-1 0,-6-1-3 16,3 1 1-16,-1 0-2 0,3-1-13 0,-5-1-6 15,5 2 6-15,-12-3 1 0,2 0 7 16,0 0 0-16,4 0 2 0,0 0-25 15,0 0 3-15,1 0 23 0,0 0 0 0,0 0-25 16,-1 0 2-16,1 0 2 0,-2 0 2 0,3 0-7 16,-1 0 19-16,2 0-26 0,-1 0 21 0,-1 0-1 15,1 0 7-15,-5 0-1 0,2 0 0 16,0 0-18-16,0 0 2 0,0 0 1 0,-2 0 11 16,-3 0 0-16,8 0 8 0,-4 0 6 15,0 0-2-15,-4 0-1 0,1 0-2 0,14-12 0 16,-12 12-2-16,-5-2-20 0,0 2-6 0,-2 0 0 15,-1 0 34-15,1 0-1 0,-2 0-44 0,0-1 28 16,1 1 5-16,0 0-12 0,-3-2-3 16,1 2-1-16,-1-1 26 0,2 1-1 0,-1 0-8 15,1 0-1-15,-1-2 4 0,1 2 19 0,-1 0-3 16,0-1-26-16,-2 1-5 0,2 0 1 16,-1 0 1-16,1 0 1 0,-2 0-1 0,0-1-3 15,0 1-1-15,0 0 33 0,0 0-17 0,-1 0-1 16,1 0-20-16,-2 0 0 0,0 0 44 15,0 0-28-15,0 0 0 0,0 0-18 0,0 0 1 16,0 0 21-16,0 0 0 0,0 0-1 16,0 0-1-16,0 0 0 0,7 0 0 0,-7 0 0 15,0 0-1-15,0 0-1 0,0 0 1 16,0 0-1-16,0 0 0 0,6 0-4 0,-6 0 1 16,0 0 8-16,0 0 0 0,0 0-22 0,0 0 3 15,8 0 2-15,-8 0 12 0,0 0 1 16,0 0-6-16,0 0 1 0,8 0 1 0,-3-11-1 15,-5 11 30-15,2 0-3 0,0-1-36 16,-1 1 2-16,-1 0-3 0,0-2 0 0,1 2 4 16,2-1-9-16,-3 1 18 0,1-2-1 0,-1 2 6 15,4 0-1-15,-4 0-25 0,0-3 5 16,1 6 5-16,0-6 1 0,0 5 38 0,1-5-4 16,-1 3-27-16,-1 0 2 0,1 0 0 0,1-2 1 15,-2 4-13-15,1-2 15 0,-2 0-1 16,3 0-1-16,-2-2-4 0,1 2 0 0,-1 0 8 15,3 0 0-15,-3 0-2 0,-1 0 0 16,2 0-1-16,-1 0 2 0,0 0 0 0,0 2-1 16,1-4 26-16,-1 2-22 0,-1 0 0 0,2 0-21 15,1 0 4-15,-4-1 2 0,4 1 1 16,-2 0-4-16,0 0 9 0,0-1-2 0,1 1 1 16,-1 0 5-16,0 0-1 0,1 0 1 0,1 0-14 15,-1 0 4-15,-1 0 1 0,-1 0 1 0,3 0 1 16,-2 0 1-16,0 0 30 0,0 0-2 15,1 0-30-15,-1 0 3 0,2 0 0 0,-2 0 9 16,-2 0-2-16,4 0-2 0,-2 0 20 0,1 0-3 16,-1 0-28-16,2 0-16 0,-2 0 2 15,2 0 34-15,-2-2 8 0,0 0-3 0,1 2-24 16,0 0-17-16,0 0 20 0,1-1 0 16,-1 1 2-16,-1 0-14 0,0 0 2 0,1 0 1 15,-1 0 17-15,-1 0-22 0,1 0 1 16,1 0 34-16,-1-1-6 0,2 1 4 0,-2 1-3 15,0-2 0-15,0 1 19 0,0 0-10 16,1 0-2-16,0-1-40 0,2 1 11 0,-3 1-8 0,0-1-17 16,0-1-34-16,0 1-20 0,-2-2-71 15,-1 1-31-15,-1-1 18 0,-11-3 15 0,-10-2 16 16,2-3-330-16,-5 2 59 0,-4-4 11 16,-4-1 34-16,-8-1 51 0,-4 0 19 0,-9 0-31 15,-6 0 74-15</inkml:trace>
  <inkml:trace contextRef="#ctx0" brushRef="#br0" timeOffset="105918.3506">25899 2294 557 0,'0'0'252'0,"0"0"-60"0,0 0-6 16,0 0-9-16,0 0-18 0,0 0-12 15,0 0-28-15,0 0 5 0,0 0-16 0,0 0-11 16,0 0 2-16,0 13 8 0,29 0-15 0,-26-13-8 15,2 1 7-15,0-1-12 0,-1 2-9 0,5-1 13 16,-3 0-14-16,1 0-16 0,8 3-5 16,3-1-12-16,-1 0 22 0,3 0-24 0,-3-1 9 15,1 6-9-15,-2-7 19 0,1 4-2 16,-4-3-32-16,3 2 0 0,-3 2 23 0,1 0-3 16,0-2-10-16,-3-1 12 0,-3-1 5 0,-1-1-36 15,-1 3 21-15,-2-2-28 0,-1-1-7 16,2 0 14-16,-4 2 4 0,4-2-14 0,-2-1 52 15,0 0-41-15,1 3 3 0,-2-2 16 0,0 0-7 16,2 1-14-16,-1 1-15 0,-1-1 22 0,-1-2 7 16,3 5 8-16,-1-5-19 0,-1 2 18 15,2-1-4-15,-1 1-13 0,-1 1 18 0,1-3-13 16,-2 3 5-16,3-2 1 0,-1 1-12 0,-1-1 17 16,2 2-2-16,0-1-11 0,-2-1 0 15,-2-1 6-15,0 0 1 0,0 0 1 0,0 0-15 16,7 0-2-16,-7 0-14 0,6 0-12 15,-6 0-38-15,0 0-27 0,8 0-43 0,3-10-24 16,-6 6 14-16,6-7-207 0,-4 4 30 0,3-4-144 16,2 0 21-16,-2-2 27 0,4-1 59 15,3 1 23-15,3 0-44 0</inkml:trace>
  <inkml:trace contextRef="#ctx0" brushRef="#br0" timeOffset="116702.0733">25021 4584 336 0,'-13'0'310'0,"13"-15"-49"0,0 15 7 0,0 0-26 15,0 0-45-15,-14 0 27 0,14 0-53 16,0 0 0-16,0 0-29 0,0 0 29 0,-19-21-60 16,17 21 5-16,2 0 1 0,-1 0 0 0,0 0-30 15,1 0 2-15,-1 0-27 0,1 0 23 0,1 0-7 16,-1 6 21-16,0-3-49 0,5 1 34 15,3 13-15-15,6-3-14 0,-3 3-13 0,6 1 14 16,1 0 5-16,1 1-12 0,-1-1-8 16,1 2-5-16,1 1-3 0,-4 1-2 0,6 3-3 15,-2-3-2-15,2 3-14 0,-3 0 0 16,-4-1 24-16,2 1-5 0,2 0-4 0,-4-2-9 16,2 1-2-16,-3 1-2 0,3-4 1 0,-10-1-5 15,5 2-2-15,4-1-1 0,-9-4 0 0,3 1-1 16,-1-2 21-16,-1 0-2 0,-2-4-16 0,1 1-3 15,-5-4-15-15,2-1 17 0,0-3-14 16,-3 0 0-16,4 0 1 0,-4-3-34 0,1 1-26 16,-1-1-27-16,-1 1-4 0,0-3-26 0,3 0-44 15,-3 0-20-15,0 0 17 0,0 0-95 16,17-18-75-16,-6 4 27 0,-1-1 24 0,1-2-112 16,1-4 45-16,3 1 28 0,-1 0 15 15,3-4 42-15</inkml:trace>
  <inkml:trace contextRef="#ctx0" brushRef="#br0" timeOffset="117043.82">25684 4757 793 0,'3'-10'316'0,"-2"-1"-38"0,0 5-49 0,1 0 5 0,-1 1-39 15,-1 2 2-15,0-2-22 0,1 4-57 16,-2 0 38-16,1 2 21 0,-3 2-18 0,0 1-18 16,-5 11-16-16,-6-5-2 0,2 11-5 0,-2 0-11 15,5 2-13-15,-4 1 12 0,2 1-8 16,0-4-9-16,-1 3-16 0,-2 1-7 0,1 1-6 15,-2 1 1-15,2-2-21 0,-1 2 18 0,0 1 2 16,-3-3-12-16,2 4 4 0,1-3 9 16,-4 2-17-16,1 1-4 0,2-3-5 0,-4 3-30 15,1-2 30-15,0-1-7 0,0-1-24 0,3-1 13 16,-2-5 15-16,4 1-9 0,2 1-5 16,-3-5-21-16,1 3 25 0,-1-4-9 15,5 0 8-15,0-1-31 0,3-5 17 0,-3 3-9 0,5-5-23 16,1-2 3-16,2-1-70 0,1-1-5 15,0 0 2-15,-1-2-35 0,1-1-9 16,2 0-21-16,2 0-33 0,1-2 19 0,12-6-142 16,-3-2-56-16,6 0-70 0,-3-1 18 0,5-3 76 15,-2-1-8-15,2 2 25 0,-4-2 18 16,4 1 6-16</inkml:trace>
  <inkml:trace contextRef="#ctx0" brushRef="#br0" timeOffset="117317.443">25581 5284 882 0,'5'-5'284'0,"-1"2"-69"15,1 1-9-15,-1 2-2 0,0 0 11 16,-1 0-30-16,1 4-4 0,1-3 29 0,-1 4-66 16,-1-1 12-16,3 11-18 0,-2-5 24 0,1 5-18 15,-1 0-44-15,0-1-12 0,-3 0 28 0,0-1 7 16,-1-2-34-16,0-2-4 0,0 9 14 16,0-9-21-16,0 5-6 0,0-3-23 15,0 1 0-15,0 2 5 0,-11 17-16 0,7-19 9 16,1 5-4-16,2-9-29 0,-2-1-6 0,1 0-2 15,1-1-90-15,-1-3 3 0,1 2-32 16,1-5-32-16,0 0-38 0,-3-2-13 0,3 2 19 16,0-4-178-16,3-1-61 0,-2-1 2 15,7-10 28-15,-4-4 26 0,9-2 22 0,-2-3 11 16,0 0-2-16,-1 1 36 0</inkml:trace>
  <inkml:trace contextRef="#ctx0" brushRef="#br0" timeOffset="117445.2665">25718 5176 318 0,'-3'-9'344'0,"0"2"-85"16,2 1-39-16,-1 0-3 0,2 4-44 0,-2-2-19 16,1 0-17-16,1 0-24 0,0 2-27 0,0-1-20 15,0 3-60-15,0 0-65 0,14-7 7 0,-10 2-285 16,15 4 21-16,-1-6-62 0,-1 4 9 16</inkml:trace>
  <inkml:trace contextRef="#ctx0" brushRef="#br0" timeOffset="117774.5242">26157 5072 244 0,'4'0'383'0,"0"1"-96"15,-2 0-37-15,2 1-31 0,0-2-5 0,0 0 28 16,3 1-58-16,-2-1 6 0,2 0-19 0,2 1-26 15,0-1-14-15,6 0 39 0,2 0-61 16,2 0 36-16,0 0-45 0,-3 0-1 0,0 0-12 16,-4 0-2-16,-2 0-8 0,2 0 13 0,-5 0-8 15,0 0-10-15,-7 0-7 0,9 0-7 16,-9 0-5-16,7 0 14 0,-7 0-2 0,8 0 3 16,-8 0-5-16,6 0-7 0,-6 0-5 15,7 0-25-15,-7 0-13 0,7 0-1 0,-7 0-57 16,0 0-4-16,0 0-54 0,8 0-40 15,-8 0-38-15,0 0 17 0,7 0-217 0,-7-6-68 16,7 6 34-16,5-12 29 0,-6 11 26 16,11-7 23-16,1-1 44 0,-3 1-35 15,4-3 72-15</inkml:trace>
  <inkml:trace contextRef="#ctx0" brushRef="#br0" timeOffset="118171.9863">27094 4784 1016 0,'0'-4'329'0,"4"3"-21"0,-2-2-37 0,-1 0-2 0,3 2-65 16,-2-1-18-16,0-1-9 0,-1 3-32 16,1 0 2-16,-2-1-35 0,2 1-16 15,-2 0-12-15,0 1-1 0,0 4 15 0,-2 0-14 16,-3 15 4-16,-2-3-10 0,-2 3-7 15,-2 3-8-15,2-2 2 0,-1 3 31 0,-1-2-21 16,-1 1-7-16,1 2-2 0,-5 1-17 0,3 4-22 16,1 3 24-16,-1-2-2 0,0 6-3 15,3-3-22-15,-2 1 13 0,2 1-14 16,5 2 21-16,1 0-18 0,2-5-5 16,0 3-20-16,1-4 44 0,1-14-22 0,0 7-23 15,17 28 12-15,-4-24 21 0,-4-2-18 0,8-4-15 16,5 0 8-16,0-1-39 0,5-2 5 15,0-3-41-15,1-1-54 0,1 0-3 0,0-5-33 16,0-5-10-16,0-2 15 0,4 0-165 16,-19-4 29-16,11 0-216 0,21-14 55 0,-22 3 30 15,2-7 59-15,-3 1 5 0,-3-3 21 16,2-7 12-16,-2 1 22 0</inkml:trace>
  <inkml:trace contextRef="#ctx0" brushRef="#br0" timeOffset="118746.4143">27568 4972 565 0,'-3'-13'336'0,"-1"-2"-42"15,2 5-68-15,2 2-14 0,0 5-34 0,-3-3-12 16,2 5 1-16,-3 2-22 0,2-1 46 0,-1 2-15 16,-6 13-23-16,-1-2-34 0,-3 0-15 15,3 8-11-15,-3 0-18 0,-3 1 5 0,6 1-24 16,0 1 39-16,2-3-32 0,2 1-13 15,-1-2 4-15,7 2-21 0,-2 0 16 0,2-11-15 16,0 4 14-16,0 2-26 0,15 15 18 0,-7-18-7 16,3 0 12-16,0-4-13 0,3-2 11 15,0 0-11-15,8-4-3 0,-6-4-2 16,-6 0 17-16,5 0 6 0,1 0-6 0,24-14 2 16,-22 1-10-16,1 0 2 0,3-2 1 0,-4 0 14 15,1 0-12-15,-5 2 3 0,0-2 26 16,-3 5-40-16,-1 1 19 0,-2 2 6 0,-3-1-23 15,-1 4-20-15,0 1 7 0,-1 0 1 0,-2 2-6 16,-1 1 0-16,-1 1 6 0,-2 1-1 16,2 1-15-16,-4-1 8 0,2 3 6 0,-3 8-12 15,-1-1 2-15,0 0-8 0,4-1-27 16,1 3 32-16,2-14 5 0,0 11-14 0,12 17 22 16,-3-14-4-16,4-2 0 0,4-1-33 0,2-4 34 15,3 0-8-15,-3 1-14 0,2-6 10 0,0 1 12 16,1-3-34-16,-12 0 27 0,6 0-21 0,24-18 19 15,-21 8 13-15,-1-5 3 0,0 0-5 16,-3 1 23-16,1-4-8 0,-3-1 9 0,-1 0-13 16,-4-2-4-16,0 2 17 0,-2-5-15 0,-2 7-2 15,-3-1-14-15,-1-1-6 0,0 13-39 16,0-6-32-16,0-2 6 0,0-1-94 0,-13-21-22 16,6 22-44-16,0-2 23 0,-2 0-345 15,3-1 47-15,1-3 40 0,2-1 19 16,3 12 42-16,0-7 63 0,12-22-30 0,-3 19 22 15,2-2-17-15,1 0-8 0</inkml:trace>
  <inkml:trace contextRef="#ctx0" brushRef="#br0" timeOffset="118974.3142">28250 4636 298 0,'3'-4'469'15,"-2"0"-117"-15,3 0-73 0,-2-1 17 0,2 1-68 16,8-2 18-16,2-5-59 0,2 7-24 0,4 2 0 15,2 0-7-15,2 1-33 0,4 0-1 16,-14 1-18-16,5 0-22 0,5 0 25 0,2 0-23 16,-3 0-18-16,0 0 6 0,22 14-18 15,-32-14-6-15,-13 0-9 0,11 0-33 16,-3 0-21-16,-3 0-72 0,-5 0-34 0,7 0-29 16,-7 0 13-16,9-8-221 0,-11 6-49 15,1 0 1-15,-3 0 27 0,2 0 24 0,-4 0 23 16,1 2 24-16,1-2 4 0</inkml:trace>
  <inkml:trace contextRef="#ctx0" brushRef="#br0" timeOffset="119209.9093">28549 4578 374 0,'-3'0'287'0,"-3"0"-37"0,4 2-35 0,-3 0-29 15,1 0-21-15,1 3-4 0,-3 8 9 16,0 0-7-16,0 2-13 0,0 3 3 0,0-3-13 0,2 6 2 16,-1 4 6-16,0 0-7 0,2-2 18 15,-2 2-25-15,1 2-17 0,-1-2-19 16,1 0-11-16,0 1-10 0,-2 0-6 0,1-3-8 15,1-1 11-15,-2-1-10 0,2 0 11 16,-1 3-9-16,-1-4-7 0,-1 2-6 0,4-2-6 16,-2-2 6-16,3-3-6 0,-3 2-33 0,5-4-39 15,-2-3-24-15,2-1-52 0,0-9-45 16,0 0-25-16,0 8 14 0,0-8-231 0,17 15-48 16,-11-15 21-16,16 3 32 0,-13-3 18 0,6 0 26 15,25-11 18-15,-13 2 17 0</inkml:trace>
  <inkml:trace contextRef="#ctx0" brushRef="#br0" timeOffset="119917.2522">29048 5042 774 0,'14'-8'367'0,"-2"-4"-97"0,-2-1-14 16,1 2 25-16,-3 5-36 0,1-9-20 0,-3 2-16 15,-1-2-24-15,-2 5 12 0,-2-2-10 0,-1 1-36 16,0 11 3-16,0-14-4 0,0-2-32 15,-12-13-25-15,9 19 20 0,-6-5-21 0,-3 0-15 16,1 7-4-16,-1-2-13 0,-2-3-17 16,0 5 3-16,-1 3-31 0,-4-1 4 15,-2 6 15-15,12 0-22 0,-8 0 26 0,-27 11-26 16,20-1 21-16,0 0-5 0,0 5-14 16,0 0-9-16,-1 1 2 0,-1 6 12 0,2-2-18 15,2 4-12-15,0 0 33 0,2 1-7 0,2 1-28 16,0 2 38-16,1-2-1 0,3 1-15 15,4-1 8-15,0-1 4 0,4 4-17 0,0-3-6 16,6-12 28-16,0 7-11 0,0 3-11 16,17 24 0-16,-6-26-22 0,2-2 25 0,4-3-2 15,2-1 4-15,3 0-12 0,1-4-15 16,1 1 27-16,3-2-25 0,1-1 14 0,-1-3 18 16,2-1-10-16,3-1-4 0,-1-3 2 0,1-2-13 15,1 0 28-15,-19 0-3 0,31-10-18 0,-18 0-11 16,-2 0 34-16,1-1-27 0,-2-5 11 0,2-3 7 15,-3 1-18-15,0-2 20 0,-1-5-16 16,-2 2-20-16,-2-3 3 0,-5 0 17 0,-2-4 16 16,-3 2-20-16,-3-1 19 0,-5-2-13 15,0 15-10-15,0-6 19 0,-15-27 5 0,5 23-7 16,-5 2-7-16,2-1 19 0,0 6-10 0,-2-1-5 16,-1 1 5-16,-1 2-27 0,2 1 20 15,-1 4-3-15,0 7-5 0,3 3-4 0,3 2 5 16,-3 0-2-16,-21 20 13 0,13-5-29 15,7 2 23-15,-1 5-11 0,-2-2 13 0,-2 3 5 16,6 5-20-16,-3-3 22 0,1 5-21 16,-1 1-10-16,6 2 20 0,-4-2 23 15,-1 1-1-15,3 1-3 0,4-1 16 0,-1 0-43 16,-1 0 25-16,2 1-1 0,2-1-28 0,-2 3 36 16,3-5-11-16,-1 0 18 0,2 1-7 0,0-3-36 15,0 1 23-15,0 1-33 0,0 0-9 16,4-4 3-16,0-12-44 0,0 3-19 0,0 1-32 15,0-3-33-15,0 2-63 0,20 12 18 0,-14-23-176 16,4 1 29-16,3-2-132 0,-13-5 33 0,18 0 102 16,15-12 23-16,-14 3-69 0,2-3 19 15,1-5 81-15,7-2-39 0</inkml:trace>
  <inkml:trace contextRef="#ctx0" brushRef="#br0" timeOffset="120266.4772">29717 5017 517 0,'9'-21'450'0,"-2"4"-103"0,2 2-35 15,-4 5-52-15,-1 0-39 0,0 2-19 0,-3 6-22 0,1-3-21 16,0 2 12-16,-1 0-26 0,1-3-10 16,-2 8-23-16,0-1-11 0,0 3 28 15,-9 11-6-15,-3 0-9 0,1 3-14 0,-5 1-16 16,2 0-16-16,0 5 22 0,-1-2 4 0,2 6-14 15,-6-2 3-15,5 3-12 0,-3 3-31 16,4-4 30-16,1 4-12 0,-1-2-6 0,0 1-20 16,3-1-5-16,1 2 17 0,1-2-14 0,3 0 5 15,0 2-14-15,0-5 13 0,5 4-35 0,0-14 46 16,0 5-49-16,0 2 35 0,15 23-5 16,-10-25 4-16,6 1-46 0,4-6 2 15,-1-3-46-15,0-1-6 0,0-3-25 0,3-1-51 16,-4-6-32-16,-2-3-57 0,8 3 20 15,-9-3-171-15,14-17-78 0,-5 2 12 0,-4-3 43 16,-1-3 34-16,0 0 24 0,0-1 24 0,-2-6 19 16,2 1 9-16</inkml:trace>
  <inkml:trace contextRef="#ctx0" brushRef="#br0" timeOffset="120525.5028">29901 5198 654 0,'5'-14'332'0,"-1"3"-29"0,-2 2-31 0,2 4-4 16,-3-1-71-16,3 4-29 0,0-1 22 0,0 3-4 15,0 1-27-15,0 3-14 0,7 4 7 0,4 8-17 16,-2-1 31-16,1 2-24 0,-4 5-9 16,4 1-1-16,-2 1-23 0,1-3 4 0,-2 4-4 15,1-1-24-15,-4 0 18 0,4 0-22 0,-3-2-11 16,2 2-13-16,-3-3 0 0,-4 4-13 16,5-3 8-16,-4-1-36 0,3-4-1 15,-4-2-68-15,0-5-35 0,1-4-10 16,-4 1-31-16,0-1-32 0,-1-2-34 0,2-4 20 0,-4-1-188 15,2-3-85-15,2-1 16 0,-2 0 31 16,2-10 25-16,3-4 33 0,-1-2 22 0,4-5-33 16,-2-3 0-16</inkml:trace>
  <inkml:trace contextRef="#ctx0" brushRef="#br0" timeOffset="120717.6692">30209 5338 363 0,'5'-20'441'16,"-1"1"-74"-16,0 4-42 0,-2 3-32 16,0 1-32-16,0 6-24 0,-2-2-11 0,1 4-36 15,-1-4-39-15,0 7-1 0,0 0-18 0,-9 0-13 16,-7 7-13-16,-3 1 44 0,-2 1-13 15,-1 1-18-15,-1 3-34 0,0-2 1 0,-1 3 0 16,4-2-13-16,-5 1-4 0,5 2-14 0,-1 1 1 16,1-1-11-16,-2 0-7 0,4 1-2 15,-1 3-4-15,4-2-52 0,-2 1-13 0,2 1-55 16,5-4-40-16,-1 1-46 0,6-1 18 16,-1 0-218-16,1-8-76 0,5-7 19 0,0 0 58 15,14 14 6-15,-7-12 45 0,3-2-24 0,2 0 19 16,4 0 8-16</inkml:trace>
  <inkml:trace contextRef="#ctx0" brushRef="#br0" timeOffset="120995.1433">30390 5503 796 0,'5'1'297'0,"-1"2"-6"0,-1 1-29 15,8 7-12-15,-8-2-11 0,1-2-14 0,2 8-32 16,-2-1 3-16,1 4-22 0,-3-5 11 15,-2-7-25-15,0 7-16 0,0 2-17 16,-12 20 4-16,9-14-8 0,1-2-19 0,-3 0-12 16,0-3-7-16,1 2 7 0,-1 0-25 15,-1-1-1-15,1-1-2 0,1-6-41 16,-2 0 8-16,6-1-3 0,-2-2-85 0,-1-1-45 16,-1-3-24-16,2 0-75 0,0-1 16 0,2-2-217 15,0 0-31-15,0 0 3 0,-6-11 39 0,5 4 47 16,1-10 22-16,0 6 24 0,0-8 17 15,0-6 10-15</inkml:trace>
  <inkml:trace contextRef="#ctx0" brushRef="#br0" timeOffset="121150.7179">30413 5241 1102 0,'0'-7'339'0,"-2"-3"-66"0,4 3-10 0,-4 3-63 15,4 0-24-15,-2-1 2 0,0 3-55 0,0 2-14 16,0-1-17-16,3 1-23 0,-2 0-54 15,-1 1-58-15,1-1-80 0,-2 1 13 16,2-1-292-16,-1-1 32 0,0 1 22 0,0 0 23 16,0 0 14-16,0-1 25 0</inkml:trace>
  <inkml:trace contextRef="#ctx0" brushRef="#br0" timeOffset="121608.4962">30736 5141 1166 0,'2'-2'367'0,"1"-2"7"15,-2 3-38-15,0-1-12 0,1 1-24 0,0-2-40 16,-1 2-31-16,1 0-31 0,1 2-11 16,0 1-6-16,1 1-35 0,9 6-22 0,-1-1 4 15,3 7-23-15,-3 5-10 0,5 0 11 16,-4 2-32-16,2 5-12 0,-3 2-2 0,-1 0-2 16,1 3-3-16,-6 1 11 0,0 1-19 0,1 2-9 15,-3-1-3-15,-4 0 5 0,0-1-5 0,0-17-7 16,0 9-7-16,-20 34 14 0,11-28-12 15,-2-2 2-15,-4-3 1 0,-1 2 7 0,-3-5-13 16,0 1-8-16,0-4 5 0,1-1 6 16,-3-3-8-16,2-2-13 0,-1-2-3 0,-3-1-4 15,1-1-16-15,2-4-55 0,-1-2 3 0,4-1 9 16,3-2-102-16,14-2-52 0,-12 0-100 16,-11-12 34-16,21 6-226 0,-2-1 54 0,4 0-5 15,2-2 50-15,-2 0 27 0,15-20 63 0,-2 8-3 16,2-4 14-16,4-1 11 0,4-3 8 15</inkml:trace>
  <inkml:trace contextRef="#ctx0" brushRef="#br0" timeOffset="122096.1044">31416 5053 222 0,'1'-4'442'0,"3"2"-99"16,-1-3-18-16,0 2-34 0,1 0-1 0,-1 1-37 16,0 2 14-16,0-3-22 0,0 3-27 0,-3-3-13 15,2 2-46-15,1-3-9 0,-3 4 18 16,4-1-39-16,-4 0 2 0,1 1-1 0,0 1-23 15,2 1 8-15,2 3-8 0,1 10 4 0,1 4-3 16,-2 6-8-16,2 0-15 0,1 4 4 16,-6 2-24-16,4 2 15 0,-1-1-16 0,-1 4-9 15,0 4 1-15,3 5 5 0,-4-7-30 16,-2 6 2-16,3-1 5 0,-3-2 5 0,0 1-18 16,-1-21 11-16,0 11-12 0,0 2 9 0,0 4 2 15,-11 38-1-15,5-35-21 0,2-7 9 16,-1-1 0-16,1 0-8 0,-2-3-10 15,1-1 10-15,-1-2 5 0,1 0-2 0,0-1 2 16,4-2-1-16,-3-1-10 0,-5-3 12 0,4-3-21 16,-2-1-28-16,2 0-9 0,3-7-49 0,-2 3 10 15,-1-6-121-15,-3-2-39 0,-5 4 21 16,-3-5-354-16,4-3 51 0,-3 0 29 0,-27-11 37 16,16-2 32-16,-2-3 43 0,-9-5 22 0,-5-5-4 15,-7-4 21-15,-5-8 8 0,-7 3 0 16</inkml:trace>
  <inkml:trace contextRef="#ctx0" brushRef="#br0" timeOffset="122927.1067">24840 4220 541 0,'-3'0'315'0,"0"-2"-47"16,1 2-48-16,-2 0-33 0,1 2-7 0,1 1-5 16,-5 8-2-16,-4 3-6 0,2 4-6 15,0 0-37-15,0 8 21 0,1 0-47 0,1 4 11 16,-1 2-5-16,4 2-8 0,-5 1 6 0,7 8 1 16,-4-5-9-16,4 3-4 0,-3-2-10 15,3 3 22-15,2 2-10 0,-1 1-27 0,0-2-6 16,0 3 28-16,-2-2-24 0,0 3-7 15,0-2-4-15,0-1-11 0,-2 0 13 0,1 0-9 16,-2-1 24-16,1 0-15 0,-4 3 5 0,0-1 48 16,-3 0-11-16,-2 2 9 0,3-4-8 0,-3 0-19 15,5-8 1-15,-2-3-23 0,1 0-2 16,1-6 0-16,3 0 9 0,-2-2-24 0,2-3-6 16,-2-2 3-16,2-4 2 0,2 0-2 15,0-3-14-15,3-8 16 0,-2 0-13 0,2 2-1 16,-2-2-50-16,2-3-28 0,-1 2-2 15,0 0-27-15,1-3 8 0,1 0-137 0,0 0-62 16,-1-11 23-16,1 5 27 0,0-17-345 0,0 11 46 16,0-11 36-16,0-4 75 0,0-2 70 15,0 2-13-15,-12-39 22 0,4 38 76 0,-4-1-43 16,-4-5 15-16</inkml:trace>
  <inkml:trace contextRef="#ctx0" brushRef="#br0" timeOffset="123741.872">23735 4300 610 0,'5'-10'342'0,"-4"0"-58"0,-1 1-22 0,3 4-34 16,-3 2-48-16,0-3-19 0,0 3-17 15,0 2-2-15,0-1-23 0,0 2-22 0,0 0 35 16,-4 4 12-16,-13 7-47 0,3 2-4 16,-4 3-16-16,0-2-12 0,-1 0 11 0,-3 4 35 15,0 0-7-15,-3 0-25 0,-3 0-7 0,-2 3-11 16,2-1-17-16,-7 3 18 0,0-2-8 16,0 1-4-16,0-1-1 0,-1-2-6 0,3 0 12 15,-1 2-8-15,1-5 12 0,0 3-7 16,2-4-5-16,2 0 3 0,3-2 16 0,1 0-50 15,4-2 38-15,-2 3-23 0,5-5 22 16,0-2-2-16,6 3-45 0,0-5 29 0,6 0-18 16,-1-4-13-16,1 3 13 0,4-1 8 0,0-1-10 15,2-2-10-15,0 0 1 0,19 20 24 0,-3-8 1 16,5-2-12-16,2 5 13 0,0-2-9 16,3-1 4-16,-2 0-28 0,-1-1 12 0,0-1-1 15,-1 3 12-15,0-1-10 0,-1 2-19 16,-5-3 7-16,-2 3 13 0,-3-2-1 0,-3 4-11 0,-4 0-7 15,-4-6 17-15,-14 22 4 0,1-12-10 16,-6 2-10-16,-3 1 18 0,-1 2-5 16,-4 4-19-16,-5-1 37 0,0-2-4 0,2 1-13 15,-1 2-15-15,0-3 15 0,2 2 4 16,-2-3-9-16,2 0 6 0,1-1 13 0,1-2-21 16,1-3 7-16,8 0-14 0,-1-3 6 15,0-1 17-15,6 0-16 0,1 1-19 0,3-3 31 16,3-3-6-16,5 1 7 0,1-11 10 0,0 7-14 15,14 14 15-15,0-11-24 0,3 1 20 0,5-3 2 16,-1-1 13-16,5-1-8 0,-2-2-5 0,6 0 10 16,2-1 0-16,-4-2-6 0,1 1 4 15,-1 1-29-15,-2-1 1 0,-15-2-11 16,3 0-16-16,2 0-48 0,-1 0 7 0,9 10-124 16,-16-9-13-16,-5 5-94 0,-3-2 30 0,-3 4-251 15,-6 6 23-15,-1-1 21 0,-4-1 32 16,-3 4 60-16,0-2 50 0,-2 2 20 0,1 5-59 15,-5 5 15-15,-2 7-4 0</inkml:trace>
  <inkml:trace contextRef="#ctx0" brushRef="#br0" timeOffset="124045.569">22384 6309 534 0,'-24'11'461'0,"5"-2"-69"0,1-2-94 15,4 2-39-15,4-2-37 0,2-4-8 0,2 1-14 16,2-3-16-16,2 2-32 0,0 1-18 15,2 1 16-15,0-5 2 0,0 0-27 0,0 6-10 16,0 5-11-16,0 4 22 0,12 12-19 0,-10-8-17 16,-2 1 9-16,0 2-18 0,0-3-18 0,0 0 1 15,0 0 20-15,0-9-13 0,0 3-29 16,0 3 11-16,0-1 16 0,0 1-18 0,0 0-4 16,0-2-24-16,0-2-6 0,0-1 13 15,0-1-21-15,0-1 0 0,0-2 23 0,0 1-40 16,0-3 1-16,0 3-72 0,0-8 12 15,0 8-63-15,0-8-23 0,0 7-35 0,9 0-20 16,-9-7 19-16,1-2-254 0,1-1-10 0,-1 1 31 16,2-4 31-16,-1-11-4 0,7-2 25 15,-4-3 23-15,4-3 17 0,1 5 0 0</inkml:trace>
  <inkml:trace contextRef="#ctx0" brushRef="#br0" timeOffset="124162.1163">22469 6353 353 0,'6'-8'339'0,"3"-2"-67"0,5-3-45 0,3 2-57 16,2 2-31-16,-1-1-35 0,1 0-67 16,4 6-4-16,-4-4-76 0,2 1-111 0,-2 1-97 15,-1 3-63-15,5-6 9 0,-1 0 20 0</inkml:trace>
  <inkml:trace contextRef="#ctx0" brushRef="#br0" timeOffset="124368.914">23102 6222 314 0,'10'0'378'0,"10"1"-45"0,-2 1-48 15,-9-2-26-15,5 0-5 0,3 0-38 0,3 0-18 16,0 0-41-16,1 0-20 0,1 0 17 0,-3 0-55 16,4 0-22-16,-2 0-49 0,-5 0-15 15,1 0-34-15,-4 0-46 0,3 0 6 0,-2 0-170 16,-3 0-162-16,-1 4 14 0,-14-1 37 15,0 1 6-15,-7 7 23 0,-3-1 48 0</inkml:trace>
  <inkml:trace contextRef="#ctx0" brushRef="#br0" timeOffset="124697.3768">23003 6534 734 0,'-17'11'269'0,"6"3"-25"0,3 0-38 15,3-2-18-15,5-12-22 0,0 7-1 0,0 0-14 16,0-7-33-16,27 18 4 0,-11-15-37 0,5 0 5 15,4-1-35-15,-10-2-7 0,7 0-25 16,4 0-5-16,31-15-32 0,-28 8-33 0,-4-4-34 16,-1 1-4-16,-3-3 6 0,1 1-74 15,-3-3-41-15,3 1 43 0,-3-1-1 0,0 2 79 16,-6 2 4-16,3 0 167 0,-6 2-7 0,-5 3 14 16,0 4 18-16,-5 2-13 0,0 0 7 15,8 9 8-15,-8-1-28 0,1 0 9 0,2 11 21 16,-3-8-13-16,0 3-42 0,0 5 4 15,0 2 3-15,0 1 10 0,0 2-25 16,-17 21-7-16,17-21-1 0,-3 0-12 0,2-2 15 16,1-11-5-16,0 4-5 0,0 1-18 0,-10 17-35 15,7-22-50-15,-1-3-59 0,4 1 10 0,-4-5-237 16,-2 0-56-16,4-4-3 0,-1 0 24 16,-1-1-18-16,4-5 23 0,-4-10 10 0,-1-4-8 15</inkml:trace>
  <inkml:trace contextRef="#ctx0" brushRef="#br0" timeOffset="125343.1444">23505 3616 290 0,'-4'-5'316'0,"2"3"-19"0,2-3-52 16,-2 0-29-16,0 2-5 0,1 0-14 16,-1-1-23-16,0 3-8 0,2-2 11 0,-4 0-48 15,4 0-8-15,0 2-15 0,-2 0-25 0,0 0-7 16,2 2 1-16,2 0 4 0,-1 3 2 15,0 2-30-15,3 8 20 0,1 7-36 0,-2 2-7 16,-2 9 20-16,-1 1 2 0,0-18-9 0,0 9-24 16,0 2 19-16,-10 33-15 0,10-28 1 15,-5-1-16-15,0-1 35 0,1 0-33 0,2-1 4 16,-4-1 6-16,4-4-11 0,1-2 9 16,-1-4 11-16,1-3-11 0,0-3-7 0,-1-3 14 15,2-8-4-15,0 7-12 0,0-7 32 0,0 7-5 16,0-7 0-16,0 8 25 0,0-8-11 15,0 7 5-15,0-7-4 0,12 8-7 16,-9-8 10-16,0 0-5 0,0-1-6 0,0-2 12 16,1 1-12-16,0 0-7 0,3-1-3 15,6-5-39-15,-5 3-56 0,8-10-12 0,-1 0-3 0,-1 4-56 16,2-4-54-16,-4 0 18 0,5 0 15 16,-3 0-355-16,3 0 35 0,-5-1 78 15,1 0 6-15,0 2 39 0,0-1 28 0,2 4 12 16,1-1 3-16</inkml:trace>
  <inkml:trace contextRef="#ctx0" brushRef="#br0" timeOffset="139006.0537">8055 7300 299 0,'-18'0'192'16,"3"0"-17"-16,-4 18-25 0,15-12-27 0,-1-2 2 15,1 1-59-15,0-2 38 0,4 0-12 16,-1 0-7-16,0-1 2 0,1 3 5 0,0-3-19 15,0 0 9-15,0-2-15 0,0 0 7 0,0 0-23 16,6 1 5-16,-1-2-2 0,-2 1-3 16,3-2 0-16,-2-2 11 0,0 1-17 0,0 0 15 15,6-6-30-15,-4-4 16 0,5 1-3 16,-6 6-3-16,-3-2-12 0,2 1 20 0,-3 3-18 16,-1 0 9-16,0 0 6 0,0 4-19 0,0 0-2 15,-7-3-6-15,3 6 14 0,-1-3-3 0,-13 11-3 16,1 0-14-16,-1 1 6 0,3 2 3 15,-4 0-12-15,2 4 7 0,-1 2-7 16,4-3-10-16,-1 2 8 0,3-1-1 0,2-2-2 16,4 1-3-16,1 1 3 0,3-5 7 0,2-2-7 15,0-11 0-15,0 8 6 0,17 14 0 16,-4-15-8-16,-2-5 10 0,2-1 4 0,-3-1-11 16,1 0 4-16,5 0-9 0,17-17 29 0,-11 8-26 15,-5 2 21-15,-1-3 14 0,0 1-23 16,-1-4 2-16,-5 1 7 0,-1-3 1 0,1 0 28 15,-6 5 7-15,-1 1 15 0,-2 3-9 0,-1-2-41 16,0 8 3-16,0 0 39 0,-12-11-22 16,6 10-27-16,1-1-3 0,-3-1-2 0,3 3 35 15,-1 0-11-15,-3 0-31 0,9 0 25 16,-13 0-44-16,-1 0 13 0,-9 13 3 0,10-8-43 16,3 1-7-16,4 1 4 0,2-3-13 0,1 3-29 15,3 0-4-15,0-7-13 0,0 6-49 0,0 4 14 16,16 15-117-16,-11-16-109 0,5 3 26 15,1-2-57-15,0 0 27 0,1 1 54 0,1-3 42 16,4 0-5-16</inkml:trace>
  <inkml:trace contextRef="#ctx0" brushRef="#br0" timeOffset="139398.5936">8450 7718 222 0,'3'1'312'0,"2"4"-63"0,-3-4-20 0,2 0-14 16,-1 1-22-16,-1 1-15 0,1-1-26 0,-2 3-13 15,2 0-10-15,-2-1-18 0,1 2-20 0,-4-1 27 16,5 2-31-16,-3-7-11 0,0 0 0 16,0 9-19-16,0-2-12 0,12 13 1 0,-8-10-5 15,-1-3-9-15,2 0-3 0,-1-1-4 16,2-4-7-16,2 1 16 0,-2-1-12 0,2-2 3 15,-2 0-10-15,-6 0 21 0,14 0 5 16,14-12-24-16,-12 4-10 0,-1 3 10 0,-2-2 41 16,-3 0-26-16,-1 1 7 0,-4 1 31 15,0 0 6-15,-2 2-10 0,-2 1 24 0,4-1-18 16,-5 2-6-16,0 1 8 0,0 0-42 0,0 0 28 16,0 0-14-16,0 0 2 0,0 0-4 15,-11-13-5-15,8 10-44 0,-1 3-15 0,1-2-3 16,-4 0-54-16,4-1-50 0,-9-4-30 15,4 1 15-15,-2-6-283 0,1 1-2 0,1-3 31 16,2-1 28-16,-3-3 18 0,1 1 29 16,7-4 19-16,1-2 45 0</inkml:trace>
  <inkml:trace contextRef="#ctx0" brushRef="#br0" timeOffset="139790.5643">9024 6991 602 0,'4'13'182'0,"0"0"-2"0,0 1-30 0,2 1-6 16,-3-2-12-16,1-5-24 0,-3 3-13 0,4 3-4 15,1-2 14-15,-2-3-29 0,3 0-3 0,-4 0-22 16,5 2-2-16,-1-4-6 0,-4 0 8 15,3-2-22-15,1 1 22 0,-4-5-23 0,1 3 8 16,-1-2-8-16,1-2 29 0,-4 0-2 16,0 0-5-16,0 0-2 0,8 0 3 0,-8 0 7 15,0 0 20-15,7 0-15 0,-7 0 10 16,15-13 28-16,-15 13-30 0,1-1-7 0,2 0-6 16,-3-1 8-16,0 1-24 0,0 1-17 0,0 1 13 15,-2 2 13-15,0-2-29 0,2 2-1 16,-3 1-14-16,0-3 15 0,3 4-31 0,-2-1-23 15,1 2-12-15,1-2-13 0,-3 4-22 16,6-1 8-16,-3-7-191 0,0 0 24 0,9 26 19 16,0-9 18-16,3-2 18 0,1-2-182 15,1-1 54-15,0 3 21 0,4-2 17 0,1 1 8 16</inkml:trace>
  <inkml:trace contextRef="#ctx0" brushRef="#br0" timeOffset="140243.3235">10447 7591 660 0,'3'1'283'0,"-4"0"-34"0,-1 0-30 15,0 4-42-15,2-3-13 0,-3 1-16 16,2 1-17-16,0-1-18 0,-1 1-12 0,2-1-6 15,-1 0 2-15,1 1-31 0,1-1-5 0,1 1-16 16,-1-1 4-16,8 8-15 0,-5-6 3 16,5-3 3-16,-3 2-10 0,-1-3 14 0,2-1-5 15,-1 0-11-15,-6 0-16 0,0 0 3 0,9 0-2 16,11-11-1-16,-4 5 15 0,-9-4-9 16,5 1-3-16,-5-2 4 0,0 3 3 0,-3 1 14 15,-2 1 1-15,0-1-9 0,-1 2 43 0,-1 5-5 16,0 0 29-16,0-7-8 0,0 7-29 15,0-6 1-15,-12-3-22 0,10 6-3 0,-2 3-6 16,0-2 4-16,-2 2-8 0,2 0 32 0,1 0-24 16,0 2-36-16,-3-2 15 0,4 3 28 0,-2-1 4 15,3 1-37-15,-1 1 2 0,0-2 24 16,2 0-23-16,0 4 9 0,0-3-34 0,2 0-28 16,2-1-8-16,0-2-12 0,3 2-38 15,-1-1-16-15,14-2-28 0,-9 1 13 0,4 0-160 16,22-9-89-16,-14 2 30 0,-1 3-58 15,3-5 25-15,0 2 57 0,-1-4 14 0,1 1 44 16</inkml:trace>
  <inkml:trace contextRef="#ctx0" brushRef="#br0" timeOffset="140583.7235">11448 7465 699 0,'7'3'231'0,"-2"4"0"0,-1-3-9 15,-3 3-20-15,2-1 8 0,-3 2-33 0,-2-1 5 0,2-1-27 16,0 2 19-16,0 3-35 16,-11 18-23-16,8-16-15 0,-1-4 18 0,4 0-47 15,-2 0 40-15,-1-2-45 0,3 0-14 0,-1-3 12 16,1 3-13-16,0 0 24 0,0-7-46 16,0 0-10-16,0 8-12 0,0 0 33 0,0-8-24 15,0 7-14-15,11 5 32 0,-8-11-36 0,1 4 15 16,0-4 12-16,0 0-17 0,-1 1 18 15,4-2-16-15,-5-2 26 0,2 1-10 0,1 0-25 16,-2-1-4-16,-3 2-6 0,8-6 8 16,-4 1 13-16,-1 2-6 0,1-2-14 0,-1 2-4 15,-1-3-22-15,3 2-7 0,4-5-36 0,-4-3-21 16,3 1-64-16,1 3 15 0,-1-6-195 16,2 6-104-16,-3-1 58 0,1 3 24 0,7-4 25 15,1 1-8-15,3 3 34 0,5 3 3 0</inkml:trace>
  <inkml:trace contextRef="#ctx0" brushRef="#br0" timeOffset="140966.247">13163 7700 374 0,'9'6'325'15,"-5"-2"-62"-15,1-1-25 0,-3 2-6 0,-2-5-23 16,0 6-18-16,2-5-38 0,-2 2 1 16,3-1-39-16,-1 0-7 0,-1 2-8 0,2-2 9 15,-1 1-20-15,3-1-34 0,-1 2-6 16,0-4 22-16,1 3-2 0,0-2-25 0,-1-1-12 16,5 2 3-16,-3-2 8 0,1 0-8 15,-7 0-20-15,11 0 5 0,4 0-5 0,15-15 9 16,-22 9-2-16,-3 0 28 0,9-2-11 15,-8-2 12-15,-1 5 23 0,-3-1-12 0,0 0 38 16,1 0-52-16,-2 2 16 0,-1 4-34 0,0 0-8 16,0 0-11-16,0-6 23 0,0 6-46 15,0-7-37-15,0 7-13 0,0 0-48 0,0-7-47 16,0 7 15-16,0-8-273 0,0 8 32 16,0-6-44-16,0 6 26 0,0-7 97 0,-10-5 22 15,7 6 14-15,3 6 8 0</inkml:trace>
  <inkml:trace contextRef="#ctx0" brushRef="#br0" timeOffset="141429.4967">14017 6813 901 0,'-3'-3'281'0,"-1"0"-30"15,1 0-42-15,1 1-1 0,1 0-52 0,0 0 17 16,-2 1-50-16,2 2-2 0,-3 0-14 16,3 2-2-16,1-1-19 0,-1 3-17 0,1-3-2 15,1 4-1-15,-1-4 6 0,0 3-15 16,4-1-6-16,-4 2 7 0,1-5-37 0,0 2 1 15,2 1 16-15,-2-2-14 0,0 1 19 0,1-1-14 16,1-2-4-16,1 0 13 0,-1 0-9 16,1-1-32-16,1-1 4 0,0-2 4 0,6-4 5 15,-5 1-7-15,-1 3 19 0,-1-2-5 16,-1 3-8-16,1-1 26 0,-1 3-10 0,-2-2 32 16,-1 0-3-16,2 0-19 0,0 1 0 15,-2 1-14-15,0-1-15 0,0 2 3 0,0 0 37 16,0 0-32-16,-9-1-7 0,3 2-22 0,0 1-7 15,0-1-14-15,-10 4-35 0,0 1-10 0,6-4-31 16,0 4-10-16,-5-1-21 16,8 0 13-16,-3-1-216 0,6-1-65 0,0-1 1 0,1 3 37 15,3-4 42-15,0-1 22 0,0 0-12 16,15 5 53-16</inkml:trace>
  <inkml:trace contextRef="#ctx0" brushRef="#br0" timeOffset="141609.2617">14794 6736 529 0,'5'3'245'0,"-5"0"-43"0,-6-1-63 0,-4 4-30 0,-12 0-21 16,-1-1-58-16,-8 1-19 0,-4-4-3 15,1-2 1-15,-4 3-1 0,-2 0-2 0,15-3 0 16,-15 0-315-16,-9 0 44 0,-63-15 9 15,40 8 5-15</inkml:trace>
  <inkml:trace contextRef="#ctx0" brushRef="#br0" timeOffset="144051.9632">7996 6645 237 0,'0'0'259'0,"0"0"-24"0,0 0-42 15,0 0-32-15,0-13-11 0,0 13-25 0,0 0 18 16,-25-22-20-16,25 21 13 0,-1-3 3 16,1 3-27-16,-2 0 1 0,2 0 14 0,0-2-20 15,0 2-8-15,0-2 3 0,0 3-12 16,0-1-19-16,0-1 18 0,0 2-28 0,0-4 0 15,0 1-11-15,0 3-1 0,0-1-15 0,2 1 12 16,0 0-18-16,-2 0 22 0,8-2-18 0,-3 0 37 16,14 0-19-16,-5-2-16 0,5 0 3 15,-1 0-3-15,4-1-6 0,1 3 15 16,1-7 9-16,4 6 7 0,-6 0-2 0,6-2-37 16,-1 1 3-16,1-3 27 0,-2-2-50 0,3 3 56 15,3-1-34-15,-1 1 0 0,-3 0 6 16,1-2-28-16,3 1 19 0,0 0-2 0,-1 2 9 15,-2-1-3-15,3 0-2 0,0-2-3 0,-1 0 48 16,1 0-24-16,0 2 13 0,-3 1 2 0,3-4-26 16,2 3 38-16,-2-1-13 0,-2 1-5 0,0-1-16 15,-1 0-9-15,0 1 4 0,-2 1 3 16,4-2-7-16,-3 2-24 0,-2 2 46 0,-1-2-17 16,-2 2-4-16,1 3-19 0,-3-4 29 15,-4 0-20-15,0 3 6 0,-2-2-4 0,-3 1 1 16,-3 2-13-16,0-2 18 0,-9 2-11 0,8 0-23 15,-1 0 19-15,8 0 1 0,-3 0-4 0,0 0-14 16,5 0 9-16,-1 0-1 0,21 11 0 16,-21-11 2-16,2 2 4 0,5 2-22 15,-2-2 23-15,-1-2 4 0,4 0-24 0,-3 1-9 16,1 1 26-16,-1 1 6 0,0-2-6 0,1 0 17 16,-12-1-17-16,5 0 5 0,4 0-10 15,1 0-3-15,1 0-3 0,0 0 33 0,25-10-19 16,-21 10-27-16,1-3-4 0,-12 3 32 0,6 0-5 15,5 0 0-15,5 0-6 0,30-11 19 16,-24 9-17-16,-7 0 7 0,5-3 10 0,-2 3-10 16,0 1-9-16,-2-3-6 0,-14 4-1 0,9 0-13 15,-2 0 25-15,5 0 0 0,29-10 10 16,-27 8-20-16,-1 1 7 0,1-4-21 0,-1 3 21 16,-2-1 15-16,2 1-33 0,1-2 5 0,0 3 14 15,1-4-3-15,1 4 16 0,0-1-13 16,2-3 11-16,-2 3-10 0,2-3-23 0,-2 3 31 15,1-1-4-15,1-1 2 0,0 2-13 0,-1 1-1 16,3-4 8-16,-5 4 2 0,1-1-17 16,-1-1 26-16,-1 0-16 0,-2 0 7 0,-3-1-10 15,0 1 11-15,0-1-16 0,1 1 15 0,-3-2-11 16,-3 1-9-16,2 0 33 0,-3-1-27 16,2-2 5-16,-2 0 4 0,-1 3-13 0,0-2 11 15,-2 2 9-15,0-2 0 0,0 0-24 0,0 1 27 16,-1 0 3-16,-5-1-9 0,-1 3 4 0,-2 0-8 15,1 0-2-15,-1 0-20 0,-2 1 30 16,0 0-10-16,0 0 23 0,0 1-14 0,0-2 3 16,-1-1-11-16,1 2-14 0,0-1 14 0,1 0 11 15,9-4-6-15,-5 0-19 0,3 2 31 16,0-2-8-16,-2-1-9 0,2 6 0 0,1-6 7 16,0 3 0-16,-4 3-7 0,-1-5 16 0,5 2-6 15,-2 1-33-15,-2 2 35 0,3-4-27 16,-3 2 25-16,0 0 7 0,-5 1-9 0,4-2-11 15,7 0-18-15,-1-2 17 0,-1 0 11 16,0 0 0-16,4 1 2 0,0-1-31 0,2-1 43 16,-2 0-13-16,0 1 0 0,1 0-5 0,3 0-8 15,0 0-15-15,1 1 32 0,-5 0-12 0,6-5-24 16,-1 3 32-16,-3 2 0 0,-2 1 5 16,4-1-17-16,-3 2 10 0,-2 0 1 15,-2 1-2-15,-1 2 8 0,5-1-17 0,-7-3 10 16,-2 4-2-16,2-1-12 0,4-2-7 0,1-1 16 15,1 3 0-15,2-2-17 0,-1-1 35 0,2 2-14 16,3-3-8-16,2 1 11 0,2 3-2 0,1-1 10 16,5 0-12-16,-5 0-3 0,0-1 13 15,2 1-16-15,0 0 12 0,-1-1-3 0,5 2-12 16,-2-1 6-16,-2 0 10 0,1-2-12 16,1 3-21-16,-1-2 43 0,3 4-25 0,-6-3 4 15,3-4-4-15,-1 3 21 0,-2-2-10 16,0-1-4-16,2 1-9 0,0 0 27 0,0-1-28 15,1 1 6-15,1-2 6 0,-1 2 6 0,0 0-21 16,-2-3 15-16,1 2-3 0,0 0-13 16,-4 0 7-16,3-4 23 0,0 7-20 0,-4-5-16 15,1 2 11-15,-1-2-2 0,-2 0 4 16,2 0 21-16,-1-2-10 0,2 1 6 0,-1 2-6 16,-1 0 2-16,1-1-9 0,2-1-6 0,3 1 1 15,-2 1-3-15,3-1 14 0,-1 1-3 0,0 0-14 16,1-1 21-16,-1 4 6 0,0-4-17 0,1 2 9 15,-2 0-1-15,-1-1-12 0,0 3 11 16,1-1-37-16,-2-1 26 0,0 0 9 0,1 0-5 16,2 1 15-16,-3 0-2 0,3-1-20 0,-1 1 4 15,2-3-2-15,-1 2-18 0,2 1 13 0,-1 0 14 16,4-1 1-16,4-1-9 0,-2 3 4 16,2-1 10-16,-1-1-4 0,3-1 2 0,1-1-18 15,0 2 33-15,-2 1-20 0,1 0 2 0,2-1-1 16,-2 0 1-16,2-1-7 0,0 1 12 15,2-2 12-15,-5 0-28 0,3 2 6 0,2-2-19 16,-3 1 20-16,1 0-8 0,2 0 2 0,1-2 9 16,0 3 3-16,2-3 11 0,-6 0-3 15,6 0-4-15,-2 0-19 0,0 1-6 0,-2-1 31 16,1 1-14-16,-4-1 4 0,2-1-7 0,-2 3-13 16,-1-3-12-16,-3 2 36 15,2 2-21-15,-4-2 38 0,0 0-26 0,-3-3 10 16,0 2 3-16,-2 3 4 0,-1-2-10 0,2 0-17 15,-1 1 19-15,0-2 10 0,-1 2-25 0,1-1 6 16,0-4 1-16,-1 4 7 0,1 2-10 16,1-2 4-16,-2 0-3 0,2 2-1 0,-3-2-21 15,-1 0 17-15,0 2 12 0,-1-2-3 16,1 0-10-16,0 2 26 0,-3 2-16 0,-2-2-11 16,-2-2-4-16,-3 1 14 0,3 1 0 0,-2 0 5 15,-3 0 5-15,4 2-15 0,-5-1 6 16,0 2-8-16,-1-2 5 0,-1 5 1 0,-5-4 6 15,5-4 4-15,-3 6-15 0,-4-2 8 16,1 3 9-16,-1-2-10 0,0 3 8 0,-2-2-21 16,1 1 8-16,0-1 8 0,-1 1 0 0,1 1-17 15,-1 1 3-15,3-3 20 0,-4 1-15 16,1 0 1-16,0 0-4 0,1 0 14 16,-1 0 0-16,0 0-1 0,0 0-34 0,-2 1 26 15,1 0 16-15,1-2-18 0,-2 1-15 0,1 2 16 16,-3 0-23-16,4 0 2 0,-4-1-87 0,0 1-38 15,-3 0-14-15,-1 0-19 0,-19 0-35 16,12 0 19-16,-15 0 20 0,-5 0 14 0,-6 0 16 16,-5 0-347-16,-52-11 40 0,35 4 16 0,-5 0 27 15,-3 0 75-15,-4-4 33 0,-11 4 12 16</inkml:trace>
  <inkml:trace contextRef="#ctx0" brushRef="#br0" timeOffset="144837.541">10184 5672 573 0,'1'-2'212'16,"-1"-2"-20"-16,0 1-29 0,-1 1-22 0,0 2 3 15,-2 0-24-15,-1 2-19 0,2 0-13 0,-1 0-12 16,1 2 7-16,-4-2-43 0,4 3 32 15,-2-2-4-15,1 1-10 0,1-1-31 0,-1 1 20 16,1 0-13-16,1-2 0 0,1 3 1 0,-2-4 4 16,2 2-24-16,0 0 13 0,0-3 2 0,0 0-3 15,0 0-6-15,12 0 11 0,-7-1 10 16,8-8-10-16,1 0 6 0,-1-3-5 0,-3 1 4 16,0-1 21-16,2 2-12 0,-1-2 20 15,-6 6-8-15,-1-1 3 0,0-1-12 0,-2 2 18 16,0 2-31-16,-1-2 41 0,0 2-15 15,-1-1-11-15,0 5 13 0,0 0-13 0,0 0-8 16,0-6-31-16,0 6 7 0,0 0 7 0,-15-11-1 16,11 10-1-16,1-1-18 0,-2 1-25 15,2 1-15-15,-1-1-24 0,0 1-33 0,1 0-22 16,1-2-42-16,2 2 13 0,-2-1-246 16,2 1 28-16,0 0-70 0,0 0 25 0,20-10 24 15,-1-2 13-15,5-1-9 0</inkml:trace>
  <inkml:trace contextRef="#ctx0" brushRef="#br0" timeOffset="145378.2575">12347 4191 212 0,'3'-3'310'0,"-1"0"-62"0,0 2-30 0,-1-1-31 15,0-1-33-15,0 3-35 0,2-1 10 16,-2 1-16-16,-2 0-12 0,0 2-3 16,-1 0-29-16,1 1 3 0,-3 1-13 0,-2 10 10 15,1-4-1-15,2-3-13 0,-3 8-19 0,2-4 5 16,1 0 9-16,3-2-15 0,0-9-6 16,0 7 2-16,0 2-19 0,0-5 22 0,0-4 5 15,17 24-3-15,-11-18-11 0,2-1 11 0,0-3-7 16,-1 1 0-16,1-1-6 0,-8-2 4 0,8 0 22 15,-2 0-3-15,9 0-6 0,16-11 18 16,-17 4-5-16,0 0-24 0,-3 2 6 0,-4-5 12 16,-1 1-19-16,-3 0 15 0,4 4 0 15,-6-3-22-15,-1 4 29 0,0-1 0 0,0-1-32 16,0-1 11-16,0 0-32 0,-11-7-3 16,4 7-21-16,1 3-20 0,-6-3-46 15,-5 4-6-15,-2 1-55 0,-3 0 13 0,0 1 13 16,-3-2 12-16,1 0-293 0,-3-1 29 0,1-3 25 15,-2 2 31-15,3-4 10 0,-2 2 51 16</inkml:trace>
  <inkml:trace contextRef="#ctx0" brushRef="#br0" timeOffset="146111.9821">11194 3461 425 0,'-9'10'136'0,"1"-3"-28"0,3 0-5 16,-5-3 19-16,9 2-25 0,0-3-7 0,-2 1-33 15,0 0 26-15,2-1-36 0,0-1 12 0,1 0-36 16,-2-1 44-16,2 1 12 0,0-2-2 16,0 0-25-16,0 0 28 0,10 2-28 0,-8-3-21 15,6-2 20-15,-5 3 6 0,3-3-7 16,0 2-9-16,-1-2 6 0,-1-1-18 0,10-1 8 15,-5 2-2-15,-4-3-34 0,3 5 26 0,-6-2 3 16,2 3-19-16,-4-1 24 0,3-2-23 16,-1 3 3-16,-2 0 4 0,0-2-12 0,-2 4 4 15,-1-1 7-15,3 1-13 0,-3-1 8 0,2-1-18 16,1 1 7-16,0 1-18 0,-2-2 29 16,0 1 5-16,1 1 1 0,1-1-40 0,0-1 29 15,-2 0 16-15,2 1-43 0,-2 1 20 16,2-1 8-16,2-1 1 0,-2 0 10 0,2 0 3 15,1 0-3-15,-1 0-1 0,-1-1-3 0,3-1-3 16,0 1 0-16,0 0-11 0,0-2 7 0,1 1-1 16,-1 0 0-16,0-3 9 0,-2 2-3 15,2-2-4-15,0 2 5 0,-3-2-5 0,2 1 1 16,-1 1 4-16,0 0 8 0,0-1-17 16,1 1 4-16,-3 0 2 0,1 1 3 0,3-1 1 15,-4 1-12-15,1 0 4 0,-1 0 7 0,1-1-20 16,1 2-2-16,-2 0-1 0,1 0 14 15,0-1 4-15,-1-1-13 0,0 3 4 0,1-1 13 16,1 1-16-16,-2-3 7 0,1 3-6 0,0-3 12 16,1 3-9-16,0-1 0 0,-2 1 7 15,0 0 4-15,0 0 1 0,0-4-3 0,0 4 4 16,3 0-14-16,-3 0 10 0,0-3-11 16,0 0 6-16,0 3-2 0,1 0-2 0,-1-1-1 15,0 1-28-15,-1 2-50 0,2 0-30 0,-2-1 10 16,-2 1-310-16,-1 2 19 0,2-1 24 15,-1-1 23-15,2-2 14 0,0 2 4 0</inkml:trace>
  <inkml:trace contextRef="#ctx0" brushRef="#br0" timeOffset="150761.857">10657 5181 343 0,'0'0'253'0,"0"0"-41"16,0 0-12-16,0-14-13 0,0 14-22 0,0 0 8 15,0 0-18-15,0 0-9 0,13 0-3 16,-13 0-23-16,0 0 1 0,16-22-3 0,-14 19 0 15,-1 3-1-15,-1-1-7 0,0-1-25 16,3 2 18-16,-3-1-30 0,0 1 6 16,1-2-10-16,-1 1-29 0,2 1 9 0,-2-1 0 15,0 1 15-15,0 0-35 0,0-2 20 0,0 4-21 16,-1-2-9-16,0 1-7 0,0 2 33 16,-2-2-39-16,0 2 5 0,-1 2 21 0,2-3-17 15,-2 3 5-15,-2-2 2 0,-1 7-25 16,-2 0 2-16,0 1-1 0,-2-1-1 0,3 1 8 15,2-3 31-15,-3 3-18 0,3-5-11 0,2 2 28 16,-1-1 0-16,1 1-37 0,0-1 15 16,0 7-16-16,-3-6 39 0,4 3-36 0,-1-2-5 15,3-2 36-15,-3 2-17 0,1 5-31 16,1-3-7-16,-1-1 12 0,2-1 20 0,0-2 17 16,-1 1-10-16,1-1-20 0,1-2 24 15,0 1-33-15,0 1-5 0,0-2 18 0,0-5 5 16,0 11 13-16,0-2-15 0,14 8-1 0,-9-11 32 15,-2 0-25-15,3-3-2 0,-1 1 11 16,0 0-7-16,1-3 23 0,-1 2-18 16,0-2-10-16,0 1 15 0,0-1-34 0,1-1 1 15,1 0 54-15,-7 0-33 0,6 0-17 0,-6 0 36 16,14 0 20-16,12-12-30 0,-12 8 13 0,-5 0-10 16,-2-1-8-16,-1 0 3 0,0 3 11 0,-3 0 1 15,1-2-4-15,-2 1 11 0,-1-1 1 16,2 2-4-16,1-1-3 0,-3 2-10 0,-1-4 2 15,2 4 12-15,-2-3-2 0,0 0-17 0,0 4-5 16,0 0 14-16,0 0 7 0,0-8-3 16,0 1-2-16,0 7-2 0,-11-13-3 0,7 11-2 15,-1-1-1-15,2-2-28 0,0 2 7 16,-3 1 4-16,2-1 6 0,-2 1 0 0,0 0 1 16,2 1-3-16,-1-2 2 0,-2 3-63 0,0-1 12 15,3 1-27-15,4 0-35 0,-6 0-19 16,-6 0-27-16,-3 0-27 0,-13 15 16 0,11-7-248 0,2-4-43 15,1 8 33-15,-2-4 30 0,1 0 2 16,2 2 25-16,-1 2 21 0,-1 1 49 16,3 2 0-16</inkml:trace>
  <inkml:trace contextRef="#ctx0" brushRef="#br0" timeOffset="151821.1519">10381 6227 382 0,'0'0'253'0,"0"0"-26"0,0 0-33 15,0 0-32-15,0 0-4 0,0 0-28 0,0 0-16 16,0 0-2-16,0 0-23 0,0 0 0 16,0 0-14-16,0 0 6 0,-28-18-4 0,24 19-8 15,3 0-8-15,-3 3-4 0,0 0 5 16,0-1-8-16,1-2 2 0,-2 4-2 0,3-2-21 16,-3 1 11-16,2-1-5 0,1 1-2 0,-2 1-6 15,2 0-9-15,0-3-3 0,-1 1 2 0,2 1-4 16,0 0-1-16,-2-2-2 0,2 1-17 15,0-1 18-15,0 3-3 0,1-4 12 16,-3 0 13-16,3 0 1 0,0-1-27 0,0 0 19 16,0 0-10-16,4 0 31 0,-2-2-14 15,2 1 5-15,-3-3 6 0,2 1-24 0,-2 0-15 0,2 1 8 16,-2-2 3-16,-2-1-12 0,3 3 33 16,0 0-31-16,-2-2 20 0,-2 3 7 0,1-2-46 15,0 1 6-15,-3 0 8 0,0 2 28 16,-2 2-36-16,2 0 21 0,-1-1-22 0,-2 1-3 15,1-1 2-15,-7 7 34 0,3-3-36 0,1-1-2 16,-4 3 15-16,4-1-5 0,3-2-14 16,2 0 0-16,-2 1 0 0,2-1 0 0,4-2 9 15,-3 3 1-15,1-3 5 0,2-1-5 16,0 1 4-16,0 1 9 0,0-3-9 0,0 0-7 16,0 0 18-16,0 0 21 0,11 5-29 0,-7-6 13 15,0 0 20-15,1-1 29 0,-1 1-31 16,0 0-10-16,1-1 19 0,-3 1 1 0,3 0-35 15,-2 0 2-15,-1 1 1 0,2-1 1 0,-1 0 18 16,0 1-51-16,-2-4-17 0,0 3-30 16,0 1-32-16,-1 0-26 0,0 0-51 0,-1 0 14 15,-1 0 16-15,-1 0 13 0,0 3-288 16,-1 0 22-16,2 0 18 0,-1 1 49 0,-5 6 7 16,0 1 12-16,-2-2 3 0</inkml:trace>
  <inkml:trace contextRef="#ctx0" brushRef="#br0" timeOffset="152462.3225">10233 6513 287 0,'-2'3'359'0,"4"-2"-43"0,-1-1-20 0,0 0-13 16,0 2-52-16,-1-2-1 0,0 0-46 0,2 0 6 15,-2 1 1-15,5-1-24 0,-4 0-34 16,1 0-26-16,1 0 22 0,1-1-8 0,0-1-32 16,1-1 7-16,-1 2-31 0,3-1 22 15,-2 1-25-15,1 0-6 0,-3 1-5 0,4-4 2 16,-3 4-5-16,2 0-4 0,-2-1 2 16,-4 1-25-16,0 0 20 0,0 0 0 0,6 0-42 15,1 13-21-15,-7-8 21 0,-2 1-3 16,0 0-42-16,1-2 3 0,-6 10 15 0,-2-2 24 15,-2 1 2-15,4-4-11 0,3 0-20 16,-1-1 0-16,-3-2 8 0,4-1 48 0,1 0-39 16,2-2-2-16,-2 0 0 0,3 0 18 0,-1-1 13 15,1 2-12-15,0-3 9 0,0-1-26 0,0 0 37 16,0 0-35-16,10 9 32 0,-5-6-47 16,2-2 19-16,-2 3 2 0,9 4 17 15,-1-1-21-15,-3 1 4 0,1-1 32 0,-2 0-10 16,-1-2-25-16,-4 3 2 0,2-4 2 0,-3 0 15 15,1 3-27-15,-1-2-6 0,-3 1 11 0,2-3 6 16,-2 1 8-16,0 2-20 0,0-6 2 16,0 0 8-16,0 7-13 0,-16 12 34 15,10-12-25-15,-3-2 29 0,-1 4-10 0,0-5-27 16,-6 1 12-16,5 0 22 0,4-3-19 0,-7 3 10 16,5-5 11-16,-1 1 10 0,10-1 20 0,-8 0-6 15,0 0 32-15,1 0-27 0,7 0-12 16,-8 0 32-16,8 0-38 0,-6 0 17 0,6 0-4 15,-8 0 5-15,8 0-25 0,-7 0 13 0,7 0-12 16,0 0-2-16,-7 0-2 0,7 0 7 0,0 0-26 16,-7 0-68-16,7 0-11 0,0 0-36 15,-9 0-44-15,9 0-46 0,-13-7 19 0,10 6 16 16,-1-4 16-16,2 2-259 0,2-2 30 16,-3 1 27-16,0-2-2 0,3 0 23 0,1-1 19 15,-1-3 24-15</inkml:trace>
  <inkml:trace contextRef="#ctx0" brushRef="#br0" timeOffset="155412.2731">16950 1269 544 0,'0'0'222'0,"0"0"-5"0,0 0-20 15,0 0-1-15,0 0 0 0,0 0-38 0,0 0-10 16,0 0 10-16,0 0-14 0,0 0-11 0,0 0 18 16,0 0-11-16,0 0-7 0,0 0-16 15,0 0-13-15,0 0 20 0,0 0-51 0,0 0-7 16,0 0-2-16,0-13 33 0,20-9-45 0,-8 17 3 15,4-1-6-15,2 2-30 0,3-3 31 16,-2 2-30-16,1 0 9 0,1 1-17 0,2 0 29 16,0 2 17-16,-5 1-50 0,1-3-11 15,-10 4 31-15,3 0-32 0,3 0 46 16,13 14-28-16,-19-9-14 0,1 3 0 0,-2 2 5 16,-3 0-13-16,0 0 21 0,-1-2 1 0,-4 3-19 15,0-11 15-15,0 14 22 0,0-2-38 0,-13 16 0 16,4-15 18-16,-3 1-15 0,1-2-7 15,-4 1 9-15,2-1-1 0,-1-1 15 0,-2-1 24 16,1 1-22-16,1-3-8 0,2-2-1 0,4 1 4 16,1-2 15-16,1 0 0 0,3-3-44 0,-1 3 4 15,2-3-11-15,2 4 42 0,0-6-29 16,0 0 2-16,0 0-10 0,15 23-4 0,-3-11 22 16,2 0 13-16,1 1 12 0,0 0-20 15,2-3-12-15,-2 7 2 0,4 1-6 0,-2-1-1 16,0 2 12-16,-2 0 4 0,-2 4-3 0,0-4 1 15,-2 1 7-15,-3 0 29 0,1-3-19 16,-4 3-2-16,-3-2-16 0,-2-9-4 16,0 4 38-16,-11 17-26 0,1-16-16 0,-3 1 24 0,-1-2-17 15,-3-5 22-15,-2 1-18 16,0-4-7-16,-2 1 9 0,0-1-26 0,3-1 16 16,-3-3 42-16,0 0-55 0,0-1 25 0,11 0-4 15,-3 0-5-15,-1 0 36 0,-13-11-26 0,17 8-15 16,4-3-1-16,-1 1-17 0,5-1 8 0,0 2-18 15,1-3-4-15,1-2-50 0,0-4-22 0,14-24 10 16,-6 16-261-16,1-3-96 16,0-2 33-16,0 3 14 0,1-1 26 0,-1-1 25 0,1-1 17 15,3 2 3-15</inkml:trace>
  <inkml:trace contextRef="#ctx0" brushRef="#br0" timeOffset="156010.6783">17501 977 477 0,'4'-8'327'0,"-2"1"-70"15,4-1-21-15,1 0-28 0,4-1-12 0,1 6-11 16,1-2 20-16,2 0-35 0,-6 0-15 0,3 3-32 16,0 2 3-16,2 0-26 0,-14 0 13 15,14 0-44-15,-2 0 1 0,16 12 19 0,-19-1-23 16,5-3-34-16,-5 1 16 0,-8 3 16 16,7-1 2-16,-7 4-31 0,2 2-20 0,-1 3 20 15,-2-8 2-15,0 2 4 0,-12 26-28 0,1-21 31 16,1 0-41-16,2-4 25 0,-4 3-13 15,5-4 0-15,-2 1 14 0,-1-1 6 0,4-3-28 16,-1-2 10-16,2-3-7 0,1 1-9 0,0 0 2 16,2-2 32-16,2 0-11 0,0 2-16 15,0-7-30-15,0 0 22 0,0 0-13 0,0 0 45 16,13 12-15-16,-6-11 3 0,1 0 11 0,-2 0 0 16,1-1 12-16,13 2 0 0,-6-2 3 15,7 0-11-15,3 0-4 0,2 0-3 0,-3 0 2 16,2 0-4-16,-4 0 20 0,-2 0-12 15,1-5 14-15,-2 5 9 0,-1 0-5 0,-1 0 9 0,-4 0-27 16,11-12 15-16,-11 10-14 0,-2 1-28 16,-3-1 27-16,-7 2 1 0,0 0-9 0,7 0-6 15,-7 0-6-15,0 0-12 0,6 0 15 16,-6 0-7-16,0 0 0 0,0 0 5 0,12-8-40 16,-10 8-4-16,-2-2 2 0,0 2-131 15,-2-2-45-15,7 6 20 0,-7-4-247 0,4 0 37 16,-2-4 31-16,11 3 27 0,6-9 27 15,6 1-88-15,4 1 33 0,6 0 22 0,5-2 22 16,6-2 15-16,10 5 4 0</inkml:trace>
  <inkml:trace contextRef="#ctx0" brushRef="#br0" timeOffset="156818.5296">30527 3244 229 0,'17'4'100'0,"-6"0"-13"0,-4-2 27 0,9 4-52 0,-7-6 26 15,3 4-32-15,-12-4 4 0,7 0 1 16,2 0-33-16,-2 0-1 0,0 0-24 16,6 0-129-16,15-15-103 0,-12 12-99 0</inkml:trace>
  <inkml:trace contextRef="#ctx0" brushRef="#br0" timeOffset="161962.1739">12640 3388 234 0,'0'0'129'0,"0"0"-19"0,0 0 59 0,0-12-22 15,0 12-16-15,0 0-21 0,0 0-26 0,-13 0 36 16,13 0-27-16,0 0 18 0,0 0-7 15,0-13 1-15,-14-4-2 0,14 17-10 0,-1-1-23 16,2 0 7-16,-1-2-15 0,-1 1-9 16,-2 1-7-16,3-2 14 0,0 2-11 0,-1 1 9 15,1-2 6-15,0-1-13 0,-1 2-10 0,3 0 13 16,-3-2-8-16,1 2-15 0,-1-1 0 0,-1 1-7 16,2 1 0-16,0 0 7 0,0 0-6 15,0 0-1-15,0 0-8 0,0 0-1 0,0 0-2 16,0 0-2-16,0 0 2 0,0 0-4 0,0-7 6 15,0 7-1-15,-9-11-26 0,6 10 7 16,0-1 5-16,0-1 11 0,1 1-5 0,-3 2 11 16,2 0-10-16,1-2 0 0,-2 1 14 15,1 1-10-15,-1-3-3 0,-1 0-1 0,1 2-7 16,1-1 0-16,-4 2 1 0,1 0-4 0,6 0 2 16,0 0-1-16,-7 0 7 0,7 0 0 0,-9 0-6 15,1 0-1-15,3 0 0 0,5 0-4 0,-26 12 5 16,20-5 0-16,-3-2 1 0,-7 2 2 15,6 1-1-15,1-2-4 0,-4 5 1 0,4 2 7 16,3-1-4-16,-2-2-17 0,2 1 14 16,3-3-5-16,0-2 12 0,0 2-14 0,0-1 12 15,3-2 5-15,0 0-7 0,0-5 2 0,0 0 2 16,0 8 3-16,0-1-4 0,0 0 1 16,0-7 10-16,19 18 1 0,-7-10 3 15,0-3 7-15,4 0 6 0,-2-2 7 0,-4-2-10 16,11-1-8-16,-4 0 23 0,-8 0-30 0,4 0 23 15,0 0-25-15,3 0-2 0,9-14 19 0,-12 10-11 16,0-4 13-16,1 1-9 0,-3-2-24 16,2 0 10-16,0 1 2 0,-7-4-6 0,1 5 16 15,2-1 21-15,-6 3-11 0,3-1 23 0,-4 2-11 16,-1-2 2-16,2 1-2 0,-2 2-7 0,3 0 15 16,-2-3-21-16,0 4 30 0,1-1-19 0,0 0-14 15,-1 2 9-15,-1 0-33 0,0-2 14 16,-1 3-8-16,0 0-15 0,0 0 15 0,0 0-12 15,8 0 19-15,10 22 10 0,-11-8-28 16,2 0 12-16,0 2-23 0,0 4 29 0,-2 0-19 16,0 4 1-16,-1-1-10 0,-5 0 35 0,3 1-27 15,-4-1 30-15,0-10-36 0,0 2-4 16,0 6-2-16,-14 22 26 0,7-22-4 0,1-3-33 16,-4 0-3-16,-1-2 0 0,1-1 46 15,-1 0-30-15,-1-2 1 0,1-1 3 0,0-5 12 16,4-1-10-16,-2 0 29 0,-1-3-14 15,4 0 4-15,0 1-27 0,-1-3 20 0,4 1-11 16,-4 0 38-16,4-2-42 0,0 0 5 0,-1 1 0 16,-1-1 7-16,2 0-10 0,3 0 39 0,0 0-52 15,0 0-17-15,-10 0-23 0,10 0-42 16,0 0-58-16,-11-11 18 0,9 9 11 0,2-1-345 16,2 0 33-16,-4 0 57 0,2 2 20 0,0-1 62 15,2 1 18-15,-1-3-17 0,0 6-8 16</inkml:trace>
  <inkml:trace contextRef="#ctx0" brushRef="#br0" timeOffset="163333.0972">12314 5847 367 0,'-15'0'166'0,"15"0"-35"16,0 14-33-16,0-14 11 0,-15 0 6 0,0 25-32 15,13-22-14-15,0 1 4 0,1 0 15 0,0-3-20 16,0 2-20-16,1-1 37 0,-3 1-36 16,2 0 49-16,-1-1-19 0,2 0-9 0,0-2 15 15,0 0-4-15,0-2-21 0,3 2 0 0,0-2-12 16,-3-2 27-16,2 2-7 0,-1-3 7 16,3 4 4-16,-4-3-17 0,2 0 5 0,-1-1-3 15,2 2-10-15,0 0-4 0,-2 0 7 0,1 0-26 16,-1 3 21-16,-1-4-29 0,0 4 13 15,0-2 6-15,-3 1-18 0,2 1-13 16,-2-1 6-16,-1 2 15 0,0 2-8 0,0 1-11 16,0-3-13-16,-1 4 3 0,-6 3 1 0,3-1 4 15,3-2-7-15,-1 3 13 0,2-4 6 0,1 1-25 16,0-2 5-16,-1 1 24 0,3-1-31 16,0 1 14-16,1-2-6 0,-1 1-11 15,1 1 9-15,0-4 11 0,0 0-8 0,0 0 0 16,0 0 11-16,12 7-24 0,-8-7 14 0,1-2 19 15,0 1-10-15,-1-1-14 0,4 1 10 16,3-8-6-16,-2 2 0 0,1 0 2 0,1-3-7 16,-6 1 29-16,1-3 10 0,1 5-29 0,-4 1 31 15,-1-1-30-15,-1 1 23 0,2 0-12 16,-2 0-13-16,-1 4-2 0,0 2-6 0,0 0 8 16,0 0 21-16,0-9-11 0,0 9-14 0,0-6 19 15,0 6-13-15,0 0 23 0,0-8-19 16,-10-3-13-16,5 11 3 0,3-2 30 0,1 0-24 15,-2 4-22-15,3-4 9 0,-3 4 31 16,0-2-16-16,0 0-20 0,2 2 1 0,-3-2-14 16,3 3 11-16,-2-1-40 0,3 2-9 15,-3-2-17-15,0 4-19 0,1-2-30 0,0 0 10 16,1 5-266-16,0 7 28 0,-3-5 26 0,0 7-5 16,1-2-2-16,3-2 17 0,-2 2 12 0,2-9 11 15</inkml:trace>
  <inkml:trace contextRef="#ctx0" brushRef="#br0" timeOffset="164670.0076">12339 6263 513 0,'0'-15'283'0,"0"15"-23"0,0 0-42 0,0 0-22 16,0 0-13-16,0 0-16 0,0-12-10 0,0 12-28 16,13 0-15-16,-13 0-6 0,0 0-13 0,0 0-28 15,0 0-3-15,0 0-13 0,0 0 18 0,0 0-8 16,18 6-22-16,-17 0-2 0,-1 1-2 16,5 8-12-16,-5-6 5 0,3 1-5 0,-2-2-10 15,2-1 19-15,0-1-16 0,-1 0 6 16,-1 0 6-16,1-1-5 0,-1-3-16 0,2 3-5 15,0-1 8-15,0-2 5 0,-1 0 28 16,3 1-17-16,-2-1 41 0,2-2 16 0,-5 0-39 16,0 0-2-16,8 0-7 0,5 0 40 0,19-13-30 15,-21 7-12-15,0-3 27 0,1-3-23 16,-2 3-2-16,2 0-18 0,-5 2 26 0,-1 4-14 16,-1 1-23-16,-1-3 17 0,-2 5 4 0,3-2-35 15,-4 2 53-15,-1 0-31 0,0 0 7 0,3 10-1 16,-4-2-1-16,1-2-17 0,-4 14 12 15,4-11-18-15,-11 22-16 0,7-12 20 0,-2 2 1 16,1-4 10-16,1-1-13 0,1 1 6 0,-1-1 0 16,-1-1 41-16,4-4-61 0,-2-2 50 15,0 0 5-15,1-2-52 0,1 1 52 0,1-5-62 16,-4 3 16-16,2-4 35 0,1 3-28 16,1-5 6-16,0 0-10 0,0 0 15 0,0 0-28 15,0 6 43-15,0-6-47 0,0 0 2 0,0 0 3 16,0 6-27-16,0-6 21 0,-5 6-22 15,5-7-31-15,0-2-9 0,2 1-9 0,-2-3-15 16,0 1-20-16,2 0-46 0,6-10 16 16,-3-2-219-16,-1 0-44 0,-2 0 37 15,2-1 33-15,3-2-6 0,-3 2 16 0,4 0 40 16,-1 0 1-16</inkml:trace>
  <inkml:trace contextRef="#ctx0" brushRef="#br0" timeOffset="166153.453">17290 2582 222 0,'14'0'363'15,"-14"0"-55"-15,0-13-48 0,0 13-23 0,0 0-13 16,0 0-14-16,23-25-32 0,-23 20 1 0,1 3 27 16,0-3-70-16,2 5 6 0,-3-5-32 15,0 4 22-15,0-1-58 0,1-1 4 16,-1 2-7-16,-1 1-9 0,-2-4 18 0,-1 4-18 15,1 1-21-15,-4 1-15 0,-8 2-5 0,2 0-5 16,-1 1 11-16,1 0 10 0,1 2-7 0,-1 1 0 16,1 2-14-16,3-1-18 0,2 2 28 15,-5 1-25-15,6 1 5 0,4 0-4 0,2-6 6 16,0 5 13-16,14 18-17 0,-3-11 28 16,2 0-31-16,2-2 20 0,0 1-3 0,2 0-15 15,0-1 16-15,0 1-5 0,-1 0-17 0,3-1-10 16,-3 5 19-16,0-5-20 0,-2 2 47 15,-1 1-14-15,1-1-16 0,-4-2 0 0,0-3 19 16,-3-1-27-16,0 4 24 0,-2-7-25 16,-5 2-2-16,0-12 3 0,0 9 41 0,0-1-28 15,-12 10-15-15,-1-6 19 0,-4-3 8 0,2-2-13 16,-4 1-30-16,1-4 17 0,-3 2 34 0,0-3-23 16,0 1-26-16,-3-4 16 0,11 0-6 15,-2 0 37-15,-4 0-34 0,-19-11 4 0,19 6-8 16,1 0 28-16,1-3-28 0,4-1-22 15,-1-2-23-15,5-1-23 0,0-2-29 0,0-2-49 16,5 4 16-16,2-6-204 0,0-1-61 16,2 7 31-16,0-4 24 0,0-1 24 0,0-1-58 15,15-19 15-15,-9 20 59 0</inkml:trace>
  <inkml:trace contextRef="#ctx0" brushRef="#br0" timeOffset="166330.4546">17295 2652 229 0,'7'-2'349'0,"0"0"-70"16,-1-2-30-16,10-1-22 0,-2-4-37 15,-2 3 1-15,1 3-56 0,4 1-27 0,-4-4-48 16,2 0-36-16,-2 4-23 0,-3-1-38 16,10-1 5-16,-8-4-183 0,-2 1-125 0,-2 4-9 15,5-6 46-15,-1 7 7 0</inkml:trace>
  <inkml:trace contextRef="#ctx0" brushRef="#br0" timeOffset="166686.7469">17659 2448 357 0,'8'-7'304'16,"-3"-1"-48"-16,1 5-18 0,0 0-14 16,-1 1-29-16,3 0-6 0,-2 0-18 0,-1 1-6 15,3 1 13-15,-8 0-12 0,6 0-22 0,8 0-46 16,11 17 11-16,-10-9 2 0,-3 4-10 15,-1 1 5-15,-5 4-41 0,0-2 12 0,1 4-26 16,-7-8 11-16,0 2 12 0,0 4-34 0,-12 17-1 16,5-15 18-16,-5 0-35 0,2-3-7 15,1 0-9-15,0 2-4 0,-2-4 17 0,3-2 18 16,1-3-10-16,1-1-13 0,1 0-8 0,2-1-1 16,1-4-18-16,1 4 15 0,1-7 21 15,0 0 8-15,17 17-37 0,-1-9 8 16,4-5-2-16,4 2 5 0,1-2 8 0,-3-2-2 15,2 0 24-15,-14-1-37 0,9 0-4 0,3 0 9 16,0 0-6-16,-3 0 2 0,22-10 23 16,-29 9-58-16,4-2-37 0,-1-4-44 0,-2 1 11 15,-6 0-331-15,-3 0 33 0,-1-3 30 0,-3 9-22 16,0-7 47-16,0-4 16 0,-14-14 17 0,5 3-11 16</inkml:trace>
  <inkml:trace contextRef="#ctx0" brushRef="#br0" timeOffset="167058.4703">17667 2013 638 0,'2'0'286'0,"5"-3"-32"16,13-1-34-16,-3-1-5 0,6 0-6 16,4 3-20-16,0-1-19 0,-2 0 2 0,3 3-30 15,1-2-21-15,0-1-12 0,-1 2 1 0,0 0-34 16,-4 0 19-16,1-1-26 0,-2 1-11 15,-4 1 19-15,-5-2-38 0,0 2 8 0,-5 0-45 16,0-1-7-16,-4-2-39 0,-1 3-12 0,-2 0-19 16,1-1-16-16,0 0 8 0,-2-1-147 15,-1-1-92-15,0 2-62 0,0 1 26 0,0 0 23 16,0 0 31-16,-9-17 15 0,5 12 6 0</inkml:trace>
  <inkml:trace contextRef="#ctx0" brushRef="#br0" timeOffset="167257.9915">18036 1885 376 0,'-5'-4'304'15,"2"3"-50"-15,0-2-35 0,3 3-35 0,-3 0-28 16,3 3 17-16,0-1 6 0,0 4-17 0,0-2-15 16,0 4 23-16,0 11-33 0,0-8 20 15,0 5-43-15,0 5 19 0,0 2-31 0,0 0-14 16,0 2 6-16,0 0 6 0,-15 27-9 0,11-26-39 16,-2 0-5-16,2 2 31 0,-5-3-45 15,2 3-6-15,-1-1-17 0,-1 2-46 0,-4-1-75 16,3 0 12-16,-7 2-347 0,2-1 4 15,2-2 54-15,0-2 5 0,-1-1 35 0,-3 0 21 16,5-3 16-16,-1 1 57 0</inkml:trace>
  <inkml:trace contextRef="#ctx0" brushRef="#br0" timeOffset="167712.1814">17786 3866 269 0,'16'1'316'0,"2"2"-27"15,-7-3-49-15,8 0-10 0,0 0-29 16,4 0-12-16,25 5-5 0,-36-5-11 0,8 0-31 16,1 0-22-16,2 0 7 0,0 0-33 15,-2 0 10-15,-1 0-19 0,-1 0-25 0,-4 0-16 16,-2 0-38-16,-3 0-40 0,-2 0-54 0,-8 0 10 16,5 0-162-16,4-9-101 0,-9 6 24 0,-5-1-73 15,1-1 23-15,-5-6 52 0,-1 0 15 16</inkml:trace>
  <inkml:trace contextRef="#ctx0" brushRef="#br0" timeOffset="167920.0902">17994 3754 323 0,'-1'-1'283'0,"-2"1"-33"15,3 1-22-15,0 2-24 0,0 0-2 16,0 1-7-16,0 2-30 0,2 1 27 0,-1 11-35 16,-1-9-5-16,0 7-5 0,10 23-9 0,-7-16-23 15,-2 2-9-15,-1 0 4 0,0-3-23 0,4 6-7 16,-4-15 2-16,0 7-21 0,0 4 17 15,0 1-32-15,0 1-2 0,0-1-2 0,-14 25-9 16,10-25-17-16,-2-1-26 0,-1-3-68 16,1 1-83-16,-1-1 16 0,0-7-239 0,-1 3-40 15,0-1 26-15,-1-2 27 0,3-5 24 16,1 0 58-16,0-5 14 0</inkml:trace>
  <inkml:trace contextRef="#ctx0" brushRef="#br0" timeOffset="171074.5024">10666 11823 439 0,'0'0'98'0,"0"0"-32"0,0-13 6 0,0 13-48 15,0 0-12-15,0 0-51 0,0 0 66 16,0 0-56-16,0 0-3 0,0 0-28 0,0 0 4 16,0 0-12-16,0 0 6 0,0 0 41 15,0 0 10-15,0 0-34 0,0 0 33 0,0-12 8 16,0 12 1-16,0 0-3 0,0 0-28 0,0 0 40 16,0 0-1-16,0 0-10 0,0 0-35 15</inkml:trace>
  <inkml:trace contextRef="#ctx0" brushRef="#br0" timeOffset="171617.7117">10666 11798 252 0,'0'0'105'0,"0"0"0"0,0 0-58 0,0 0 32 16,0 0-47-16,0 0 44 0,0 0-8 0,0 0 33 15,0 0-13-15,0 0-10 0,0 0-7 0,0 0-83 16,0 0 43-16,0 0-14 0,0 0-1 16,0 0 35-16,0 0-5 0,0 0-6 0,0 0-4 15,0 0-3-15,0 0-3 0,0 0-66 0,0 0-2 16,0 0 30-16,0 0-1 0,0 0 1 15,0 0-2-15,0 0 1 0,0 0 0 0,0 0 16 16,0 0-1-16,0 0-1 0,0 0 0 16,0 0 16-16,0 0-2 0,0 0 22 0,0 0-3 15,0 0-3-15,0 0-11 0,0 0-24 0,0 0 32 16,0 0-14-16,0 0-16 0,0 0-4 16,0 0 45-16,0 0-42 0,0 0 25 0,0 0 5 15,0 0 7-15,0 0-28 0,0 0 13 0,0 0 0 16,0 0-15-16,0 0-17 0,0 0 8 15,0 0 1-15,0 0 0 0,0 0 18 0,0 0 14 16,0 0-3-16,0 0-3 0,0 0-15 16,0 0-4-16,0 0-27 0,0 0 24 0,0 0 23 15,0 0 5-15,0 0-11 0,0 0 11 0,0 0 6 16,0 0-21-16,0 0 19 0,0 0-46 16,0 0 28-16,0 0 11 0,0 0-29 0,0 0 11 15,0 0 8-15,0 0-10 0,0 0-4 0,0 0 17 16,0 0-7-16,0 0-11 0,0 0-7 15,0 0 35-15,0 0-28 0,0 0-7 0,0 0 0 16,0 0 4-16,0 0 18 0,0 0-2 0,0 0-13 16,0 0 23-16,0 0-13 0,0 0-16 0,0 0-8 15,0 0 11-15,0 0 12 0,0 0-5 16,0 0-9-16,0 0 5 0,0 0 6 0,0 0 3 16,0 0-29-16,0 0 22 0,0 0-21 0,0 0 5 15,0 0-4-15,0 0-11 0,0 0 3 16,0 0-115-16,0 0-42 0,0 0-131 0,0 0-18 15,0 0 20-15,16-28 13 0,-16 23-2 16</inkml:trace>
  <inkml:trace contextRef="#ctx0" brushRef="#br0" timeOffset="173729.3942">11273 5595 406 0,'0'0'219'16,"-13"0"-28"-16,13 0-26 0,0 0-18 0,0 0-4 15,0 0-24-15,0 0-26 0,0-13-1 0,0 13 22 16,0 0-29-16,0 0-10 0,0 0-2 16,0 0-4-16,0 0-1 0,0 0-22 0,0 0 8 15,0 0-9-15,0 0-1 0,0 0-5 16,0 0 7-16,0 0-28 0,0 0 11 0,0 0 3 15,0 0 4-15,0 0-17 0,0 0-5 0,0 0 5 16,0 0-10-16,0 0-12 0,0 0 1 16,0 0 13-16,0 0-7 0,0 0 8 15,0 0-2-15,0 0 2 0,0 0-23 0,0 0 19 16,0 0-4-16,0 0-14 0,0 0 7 0,0 0-17 16,0 0-21-16,0 0-59 0,0 0 23 0,0 0 7 15,0 0-211-15,0 0-81 0,0 0 25 16,0 0 19-16,0 0 11 0,0 0-72 0</inkml:trace>
  <inkml:trace contextRef="#ctx0" brushRef="#br0" timeOffset="174986.5743">11369 6141 474 0,'0'0'256'0,"0"0"-27"16,0 0-18-16,14 0-7 0,-14 0-16 15,0 0-43-15,0 0-15 0,0 0-3 0,0 0-10 16,0 0-15-16,0 0-16 0,26 13 0 16,-24-12-16-16,-2-1-8 0,1 1-2 0,-2 0-10 15,2 2-2-15,-2-2-15 0,1 2-4 0,-2 0-9 16,2 0-10-16,-1-1 15 0,-1 4-5 16,2-4-9-16,-2 4 17 0,0-1-16 15,1 1 11-15,0-1-12 0,1-2 8 0,-1 3-20 16,-1-2 10-16,2-4-14 0,0 0 11 0,0 7 14 15,0-7-19-15,0 7 5 0,0-7 17 0,0 6-20 16,0-6-1-16,0 0 4 0,0 6-6 16,0-6 11-16,0 0-7 0,0 0 11 0,0 0 9 15,12 12 9-15,-10-13-20 0,-1-3 7 0,3 3-6 16,-1-1-11-16,-2 1 2 0,3-3 39 16,-3 2-27-16,3-1 0 0,-4-1-5 0,1 3-2 15,1-1-1-15,-1-1 14 0,-1 3-4 16,0-3-14-16,0 3 0 0,-1 0-5 0,-2 0-4 15,-2 3 6-15,1 0 22 0,-1-1-27 0,-6 7 4 16,4-3 1-16,-4 2 0 0,1-4-16 16,3 3 29-16,2-2-15 0,-1-2 2 0,2 3 12 15,0-3-24-15,0 1-1 0,4-3 9 16,-2 3 22-16,-1-2-35 0,3 1 12 0,0-1 1 16,0-2-1-16,0 0 6 0,0 0-1 15,0 0-6-15,0 0 7 0,11 7-7 16,-7-8 9-16,0 0 23 0,1-3-14 0,-2 3-19 15,2-1 24-15,-2-2 14 0,-1 1-17 0,3-1-20 16,-2 0 8-16,-1 1 11 0,1-2 23 16,-1 0-17-16,2 2-16 0,-4-1-3 0,3 0 11 15,-1 2-11-15,1-4-1 0,-2 5-2 16,1-2-16-16,1-1-5 0,-3 2-13 0,0 0-3 16,1-2-31-16,-1 4-18 0,0 0-22 15,0 0-42-15,-4-3 16 0,2 3-171 0,-2 0-86 16,3 0 39-16,-3 1 27 0,2 3 22 0,-2-2-10 15,1 0 9-15</inkml:trace>
  <inkml:trace contextRef="#ctx0" brushRef="#br0" timeOffset="176399.2953">11309 6578 451 0,'-13'0'288'0,"13"0"-35"0,0-14-13 0,0 14-33 16,0 0-1-16,0 0-31 0,0 0-18 16,0 0-3-16,0 0-2 0,0 0-10 0,0 0-38 15,0 0-12-15,0-14-4 0,-19-2-15 0,23 14-3 16,9-8-9-16,-2 2 4 0,1 5 32 0,-1 1-43 16,2-4-9-16,2 5 34 0,-4-4-12 15,-2 3-28-15,1 1 5 0,-4-1-21 0,-1 2 1 16,2-1 14-16,-2 1-11 0,-5 0-7 15,0 0 10-15,7 0-21 0,-7 0 11 0,8 0-21 16,1 11 2-16,-6-8-1 0,-1 3 12 0,-2-1 4 16,0-1-5-16,4 1 7 0,-6 0-21 15,0 1-4-15,2-6 4 0,0 6 0 0,0-1 15 16,0-5 10-16,0 10-26 0,0-4-9 16,-9 6 24-16,9-7-17 0,-2 0 12 0,2 1-16 15,-2-2 8-15,2-4-6 0,0 0-3 16,0 8 35-16,0-1-16 0,0 0 14 0,0-7-34 15,13 27 5-15,-5-14 14 0,-2 2 2 0,-1-1-16 16,2 0 13-16,-1 0-23 0,2 0-1 0,-2-1 5 16,-3-2 15-16,-1-2-13 0,0 0 19 15,-1-1-16-15,-1-8-8 0,0 7 26 0,0 0-42 16,0-7 24-16,-14 25 16 0,4-13-13 16,1-2-14-16,-2-1-1 0,1-1-4 0,4-3 15 15,-2 0-17-15,0-2 9 0,1-1-10 0,2-1-26 16,-2 2-7-16,2-3-8 0,1 2-25 15,-2-2-26-15,2 0 11 0,4 0-185 0,0 0-80 16,0 0 25-16,-6-8-46 0,6 3 27 16,1 1 16-16,2-2 6 0</inkml:trace>
  <inkml:trace contextRef="#ctx0" brushRef="#br0" timeOffset="176564.0026">11589 6727 513 0,'3'0'300'0,"-1"-2"-52"16,3 2-31-16,-2 0-42 0,-1-1-2 16,1 0-35-16,-2 0-39 0,0 2-41 0,2-2-62 15,-2 1 2-15,-1-2-190 0,0 2 15 16,0-1-210-16,-2 1 16 0,0 0 48 0</inkml:trace>
  <inkml:trace contextRef="#ctx0" brushRef="#br0" timeOffset="176798.8209">11786 6595 467 0,'4'2'287'0,"0"-1"-50"15,1 1-20-15,0 2-35 0,-1-1 2 0,8 7-35 16,0-3-7-16,1 3-30 0,-8-2-7 0,0 2-19 15,-1-3-4-15,-2 1-3 0,1 7-14 16,0-3-32-16,-2-2-14 0,0 0-30 0,-1-10-58 16,0 9 7-16,0-1-80 0,0-3-52 15,-17 13-120-15,11-11-26 0,-8 1 11 0,1-3-1 16,4-1 3-16</inkml:trace>
  <inkml:trace contextRef="#ctx0" brushRef="#br0" timeOffset="176938.9532">11847 6650 219 0,'16'-8'170'0,"0"0"-92"0,-2-1-151 0</inkml:trace>
  <inkml:trace contextRef="#ctx0" brushRef="#br0" timeOffset="178198.0283">10142 12961 236 0,'0'-14'293'0,"0"14"-83"0,0 0 12 16,0 0-19-16,0 0-26 0,0-14-3 0,0 14-27 16,-5-18-8-16,5 15-7 0,0 0-18 15,2 2-3-15,1-1-32 0,-1-1-1 0,3 2-2 16,-2 0-12-16,3-2-2 0,-1 1 7 0,3 0-23 16,9-1 7-16,-1-1-10 0,4 3 9 15,-3-1-28-15,4 2-5 0,2-3 17 0,-1 1 1 16,-3 2-7-16,4-1-3 0,-1-1-13 15,-3 2-3-15,0-3 5 0,-6 3-13 0,-1 0 20 16,-3 0-9-16,-2 0-15 0,0-1 20 0,-1 1-15 16,0-1 0-16,-3 1 7 0,-1-2-19 15,1-1-23-15,1 1-12 0,-1 2-22 0,1-2-65 16,0 1 12-16,0-2-89 0,-2-1-33 0,1 2-125 16,0-3 7-16,-2 1 40 0,1 0 18 15,1-2 10-15</inkml:trace>
  <inkml:trace contextRef="#ctx0" brushRef="#br0" timeOffset="178466.5504">10588 12689 627 0,'4'-6'231'16,"0"4"-28"-16,-1 0-50 0,0 0 9 0,0-1-15 16,1 3 6-16,-1 0-21 0,0 2 8 0,-1 0-38 15,1 2 3-15,2 0 9 0,-5 1-21 0,4 11 2 16,0-1-23-16,-2 2 28 0,1 5-28 15,2-6 3-15,-4-4-19 0,0 8 9 0,2-1 3 16,-3-3-18-16,3 2-7 0,-2-4 5 16,1 1-14-16,0 0 2 0,-1-6-18 0,-1 1-16 15,0-2-16-15,0 0-4 0,0-8-37 16,0 0-44-16,0 9-35 0,0-3 13 0,0-6-286 16,0 8 20-16,0-8 7 0,0 0 26 15,0 5 18-15,0-5 10 0</inkml:trace>
  <inkml:trace contextRef="#ctx0" brushRef="#br0" timeOffset="178836.4435">11080 12674 584 0,'-1'-2'162'0,"-1"2"-56"0,0 0-1 0,1 0 30 0,-3 0-27 16,0 0-44-16,2 2-7 0,0 2 22 16,1-1 9-16,1 0-4 0,0 2-3 0,3 2-20 15,3 4-2-15,3 1 3 0,0 3-15 16,-4 1 31-16,8-2-6 0,-4 4 0 0,1-3 3 15,-1 2-5-15,0 2 4 0,0-5-6 16,-4 3-11-16,0 0-3 0,1-2-1 0,1 0-2 16,-6-3-8-16,-1-12-2 0,0 11-13 0,0-2-16 15,0 0 15-15,0-2 7 0,0 0-15 16,0-7-53-16,-19 21-39 0,11-17 6 0,-1 1-153 16,-1-4-142-16,1 0 24 0,9-1 22 0,-13 0 25 15,-15-11 14-15,10 2-55 0</inkml:trace>
  <inkml:trace contextRef="#ctx0" brushRef="#br0" timeOffset="179021.4673">11101 12608 357 0,'14'-6'289'0,"0"1"-50"16,1-2-34-16,-3 4-21 0,-1 0-47 0,-2 0-13 15,0 1-37-15,-3 1-17 0,1-2-53 0,-2 0-1 16,0 2-206-16,0-2 16 0,-2-1-192 16,6-6 14-16,-3 0-4 0</inkml:trace>
  <inkml:trace contextRef="#ctx0" brushRef="#br0" timeOffset="182746.6764">18167 5121 490 0,'0'0'264'0,"0"0"-30"15,0 0-11-15,0 0-35 0,0 0-10 0,0 0-25 16,0 0-3-16,0 0-19 0,0 0-2 16,13 0-9-16,-13 0-4 0,0 0 6 0,29 3-15 15,-25 7-31-15,2-2 8 0,3 7 26 0,-6 1-42 16,3 2 21-16,-2-2-28 0,0 3 33 0,1 2-7 16,1 0-48-16,-2 0 35 0,-3 3-22 15,2 1-6-15,2-2 1 0,-5 0-7 16,3-1 7-16,-1 1-21 0,0 1 42 0,-1-1-41 15,1-1 36-15,-2 1-52 0,1-3 5 0,-1-10-13 16,0 6 34-16,0 3-43 0,0-1 29 16,0 1-11-16,0-2 23 0,0-3-11 0,0-2 3 15,0 0-23-15,0-4 37 0,0-1-24 16,0 0-23-16,0-1 19 0,0-1-11 0,0-5-20 16,0 10-55-16,0-3-30 0,0-7-46 0,0 7-34 15,0-7 17-15,0 0-212 0,0 0 33 0,3 10 23 16,9-19-45-16,3 2 8 0,-2-2 24 15,1-8 20-15,4 0 19 0,3 2 6 16</inkml:trace>
  <inkml:trace contextRef="#ctx0" brushRef="#br0" timeOffset="183261.2007">18908 5311 581 0,'8'-12'329'0,"-3"4"-36"0,0-1-30 15,-2 1-45-15,-1 0-33 0,-2 1-3 16,0 7-31-16,0-11-25 0,-14-6-9 0,5 8 6 16,-2 0-19-16,-3 2-9 0,1-1 16 0,-1-1-16 15,4 4-22-15,-1 2-9 0,3 1-14 0,-3 0 39 16,2 2-49-16,3-1 21 0,2 1-16 16,4 0-23-16,0 0-11 0,-9 0 24 0,9 0-8 15,-13 12 18-15,11-5-8 0,-2 9 0 16,4 4-5-16,0-12 36 0,13 24-34 0,-4-11 18 15,0 3-16-15,3-4-19 0,1 1 12 16,0 0 5-16,-3-1 5 0,3-1-18 0,2 0-3 16,-11-1 19-16,5 0 8 0,-6-1-49 0,-2-3 11 15,-1-6 0-15,0 4 0 0,0 3-7 16,-10 18 3-16,-2-20 12 0,1-1-18 0,-1-1 24 16,1 2-32-16,-1-5 46 0,3 0-21 0,-2-4-1 15,2-3-2-15,9-1-2 0,-8 0-28 16,2 0 16-16,6 0 16 0,-17-12-25 0,3-1 22 15,8 1-19-15,-2-3 9 0,3 2-29 16,1-7 57-16,4 10-38 0,0-8 6 0,14-24 33 16,-9 16-38-16,-1-2 36 0,8 5-31 0,-2-1 21 15,1 0-11-15,0 1-3 0,1-1-4 16,-3 1 2-16,2-1-14 0,1-1 28 0,-3 9-19 16,-6-1 6-16,3 4 4 0,-2-4-23 0,2 5-19 15,-6 2-30-15,0 10-31 0,0-11-23 16,-19-14-43-16,8 14 15 0,-8-1-206 0,-2 5 28 15,-2 0 26-15,-4 0-114 0,-1 1 27 16,3-6 52-16,-5 5 24 0,3-1-65 0,-1 3 21 16</inkml:trace>
  <inkml:trace contextRef="#ctx0" brushRef="#br0" timeOffset="183628.003">18007 4934 491 0,'-8'-3'370'0,"5"1"-59"16,0-1-58-16,-2 1-10 0,4 1-31 0,-2 2-21 15,3-2-19-15,-3 1-17 0,2 3-11 0,1 2 14 16,-1-2-32-16,2 4-23 0,0 11 9 0,-1-8 8 16,0 6-19-16,0 6-19 0,0 2-12 15,0-1 13-15,0 4 0 0,0 1-14 0,12 33-7 16,-7-32-7-16,1 1 10 0,-3 0-5 15,5 3-17-15,-3 1-9 0,4 1 8 16,6 2-23-16,-6-4-3 0,5 6-1 0,-5-3 14 16,3 0-5-16,-4 1 25 0,4 1-4 15,0-1-7-15,-2-3-14 0,0 0-4 0,0-2-1 0,3 3-2 16,-2-6-2-16,0-2-18 0,0 0-46 16,2-2 20-16,0-6-50 0,2 1-4 0,3-2-41 15,-1-2-16-15,6-5-42 0,2-1 17 16,-1-4-145-16,1-5-99 0,-1 1 19 0,-9-2 0 15,6 0 25-15,33-12-25 0,-28 0 19 0,5-3 70 16,-1-1 0-16</inkml:trace>
  <inkml:trace contextRef="#ctx0" brushRef="#br0" timeOffset="183983.449">19439 5123 299 0,'10'-4'369'0,"3"-2"-64"15,-2 2-64-15,2 2-1 0,-13 2-31 0,10 0-11 16,3 0 10-16,17 15-44 0,-12-6 22 16,-4 5-9-16,0 0-3 0,0 0-46 0,-2 2-17 15,-1 4-11-15,1 0 3 0,-3 2-8 0,0-1-18 16,0 2 10-16,-4-1 3 0,0 2-37 15,-5-12 7-15,0 5-18 0,0 2-13 0,0 3 15 16,0 1-10-16,-10 22-5 0,1-23 12 0,0 3-20 16,-6-5-13-16,1-3 16 15,-2 1 13-15,-3-3-7 0,0 2-8 0,-1-4-33 0,1 1-8 16,-4-3-26-16,2-1-22 0,-1-5-37 16,-1 0-47-16,4-3-39 0,10-2 18 0,-4 0-269 15,-12-16 30-15,16 5 31 0,0-7 20 16,5 1 20-16,4-5 22 0,0-1 15 0,0 8 19 15</inkml:trace>
  <inkml:trace contextRef="#ctx0" brushRef="#br0" timeOffset="184431.4893">19579 4906 318 0,'11'-12'317'16,"0"0"-50"-16,-1-1 1 0,2 3-48 15,-1-1-19-15,0 5-16 0,-4 3-13 0,2-1-8 16,-1 3 1-16,-8 1-39 0,6 0-7 0,16 14 3 16,-9-3-11-16,-1 3-27 0,-2-1-12 0,-3 4-6 15,-2 0-6-15,-1 2 9 0,-4-1-9 16,0-9-18-16,0 6-12 0,0 0 0 0,0 0-8 16,-10 21 4-16,7-20 13 0,0-1-1 0,0-2-10 15,3-2-14-15,-4-3 18 0,4 3 0 16,0-11-14-16,0 7 10 0,0 4-2 0,17 14 4 15,-5-11 3-15,3-3 3 0,5-1-3 16,3 0 33-16,5-2-26 0,-2-2-18 0,-1-1 19 16,4-1-3-16,-5 0-2 0,0-2 10 15,1-2-4-15,-3 1-5 0,0-1-4 0,-3 0 41 16,-12 0-41-16,4 0 7 0,0 0-15 0,-2 0 39 16,-2 0-41-16,0 0 14 0,-7 0-11 0,9 0 35 15,-9 0-23-15,7 0-12 0,-7 0-2 16,8 0-11-16,-8 0 16 0,0 0-17 0,7 0 0 15,-7 0-4-15,0 0-2 0,10-10-71 0,-10 9-70 16,-3-3 5-16,-2 2-31 0,-6-4-33 16,-5-1-34-16,0 0 21 0,-3 1-258 0,-4-1 44 15,4 0-4-15,-4 4 28 0,-2-2 23 16,-3 3 48-16,-1 1 16 0,0 0 13 0</inkml:trace>
  <inkml:trace contextRef="#ctx0" brushRef="#br0" timeOffset="185982.6261">23942 2691 342 0,'0'0'258'0,"0"0"-39"0,0 0-23 0,0 0-28 15,0 0-30-15,0 0-9 0,0 0-23 0,0 0 15 16,0 0-13-16,0 0 6 0,0 0-26 16,0 0-21-16,-10-4 0 0,13-1 6 0,9-3-9 15,-2-1 3-15,-2 1-21 0,6-1 11 0,-1-1 3 16,3-3-10-16,0 2-1 0,-1-1-11 16,-2 0-4-16,1 1 8 0,4-1-6 0,1-1-18 15,-4 3 18-15,2-2-10 0,-1 1-8 16,2-2-2-16,-2 1 19 0,0-1-23 15,0 4 5-15,-1-2 9 0,-2 0-8 0,3 0-10 0,-4 2 19 16,-4 4-2-16,11-2-17 0,-8 0 2 16,1 1-12-16,-6 4 24 0,2-1-10 0,-4-1-3 15,3 1-3-15,-3 0 9 0,-1 2 1 0,2 0-7 16,-1 1 1-16,1-1 2 0,-5 1-22 16,0 0 16-16,10 0-6 0,-4 0 5 0,1 0 3 15,-1 0-5-15,17 11-3 0,-7-4-5 0,-2 0 17 16,2 0-20-16,-4-3 11 0,3 6 11 15,-2-7 2-15,0 4-14 0,-1-7 2 0,1 7-9 16,-4-1 25-16,6 0-17 0,-8-3 10 16,2 1 6-16,1 0-23 0,-5-2 6 0,2 1 1 15,-4-1-8-15,3-1 20 0,-4 3-16 16,1-4 3-16,3 2-7 0,-2-1-5 0,-4-1 1 16,0 0-21-16,0 0-24 0,0 0-39 0,6 0-44 15,-6 0 12-15,8 0-255 0,-8 0-31 16,20 10 27-16,-3-8 65 0,3 1-16 0,3 0 1 15,-1 2 19-15</inkml:trace>
  <inkml:trace contextRef="#ctx0" brushRef="#br0" timeOffset="187819.828">26322 3144 412 0,'3'-6'260'0,"8"-5"-52"0,-4 3-40 0,0 1 1 16,0 1 5-16,-3-1-22 0,7-3-3 16,2 2-40-16,-2 0 8 0,0 2-8 0,1-5 3 15,3 0-29-15,0 4 14 0,0-2-19 16,2 3-8-16,-2-3 25 0,0 3-29 0,0 0-3 16,2-1 1-16,-1 4-9 0,2 0-2 0,2 1 8 15,-1-1-16-15,3 3-8 0,2 0 15 16,-11 0-4-16,9 0-16 0,3 0-9 0,34 14-1 15,-22-6 4-15,-1-1 10 0,3 3-26 16,4 0 34-16,-3 2-33 0,-1 2 13 16,2-2 8-16,3 4-22 0,-3-1 5 0,2 2 8 15,-2-3-8-15,-1 4 15 0,2 0-26 0,-7-3 21 16,4 2 2-16,-2-2-15 0,2 1 10 0,-1-2-10 16,1-1 27-16,-3-1 0 0,-1 1 27 15,2-3-36-15,-3 0-12 0,2-1-9 0,0-1 18 16,0 2 13-16,-2-3 1 0,2 0-12 15,1-1 1-15,-1-4-5 0,2 2 12 0,-1-2-19 16,-1 0-6-16,2-2 23 0,-20 0-4 16,9 0-4-16,5 0-2 0,1 0 9 0,35-15-18 15,-32 13 0-15,-4-4 14 0,-2-1 2 16,2 2-12-16,0 0 13 0,3 3-3 0,-1-3-4 16,2 0-22-16,1 2-1 0,3 0 0 15,-3 2 0-15,1 1 0 0,1-1 18 0,0 1-14 16,0 0 13-16,-2 0-6 0,0 0 18 0,-19 0-19 15,9 0-2-15,5 0 0 0,1 0-1 16,0 0-17-16,2 0-9 0,-1 0 2 0,1 0 2 16,-2 0 1-16,0 0 16 0,-1 0 23 15,4 0-11-15,32-13-1 0,-36 10-20 0,0 0 22 16,-4-1-19-16,1 2 17 0,0-5-10 0,0 7-14 16,-1 0 19-16,4-6-10 0,-5 6 15 0,-11 0-5 15,6 0-1-15,1 0-2 0,4 0-12 16,-3 0 24-16,27 16-29 0,-29-11 15 0,2-1-19 15,-6 2-1-15,4-1 22 0,-3 2-18 0,0-3 14 16,-3 0 2-16,3 3-19 0,-4-2 5 16,2 0 4-16,-2 2 10 0,4 1 0 15,-1-2-1-15,-4 1-6 0,7-2 0 0,-1 4 1 16,2-3-1-16,-2 3 1 0,7-2 15 0,0 0-29 16,0 0 9-16,2-2 13 0,1 2 6 15,-1-2 11-15,4-4-15 0,-2 4-23 0,0-3 6 16,2 2 7-16,1-3 19 0,-5 2 1 0,4-3-9 15,-22 0 36-15,13 0-41 0,3 0 22 16,28-11 3-16,-23 7 12 0,0-2-46 0,0 3 24 16,-3-2-2-16,2 1-7 0,-1 1 3 15,4 0-2-15,2 2 7 0,-19 1-21 16,8 0 6-16,5 0 2 0,2 0-23 0,0 0 19 16,0 0 6-16,25 11-12 0,-31-7-5 0,-3-3-4 15,-2 2 27-15,-1 0-5 0,2-1 1 0,-15-2-3 16,6 0 0-16,2 0-1 0,1 0-9 15,14 10 8-15,-18-8-8 0,-3-1 7 0,0-1 3 16,-3 2-13-16,3-1 9 0,-3-1-4 16,1 1-7-16,-2-1-13 0,1 2 27 0,0-2 2 15,0 0-10-15,0 1 16 0,-6-1-28 16,0 0 21-16,8 0 9 0,1 0-29 0,-9 0 11 16,9 0 4-16,-4 0-15 0,-5 0 22 0,8 0-3 15,-1 0 0-15,-7 0 7 0,8 0-16 0,-8 0-6 16,6 0 0-16,-6 0 8 0,7 0 7 15,-7 0-9-15,0 0 9 0,7 0 7 0,-7 0-20 16,0 0 14-16,8 0-8 0,-8 0-28 16,0 0 27-16,8 0-4 0,-8 0 3 0,0 0-5 15,0 0 22-15,0 0-15 0,5 0-9 0,-5 0 20 16,0 0 4-16,0 0-5 0,0 0-15 16,0 0 4-16,0 0-14 0,6 0 26 0,-6 0-8 15,0 0-4-15,0 0-18 0,0 0 29 16,0 0-7-16,0 0-6 0,0 0 15 0,0 0-18 15,0 0 9-15,0 0-3 0,0 0-4 0,0 0-19 16,8 0 26-16,-2 2 2 0,-6-1-2 16,0 1-7-16,1-2 22 0,-1 0-44 15,0 0 41-15,-1 0-7 0,1 0-22 0,0 0 6 16,0 0 11-16,0 0-1 0,0 0-3 0,1 0 11 16,-1 0 4-16,-2 0-12 0,4 0-5 0,-2 0-12 15,2 1 17-15,-2-1-1 0,0 1 0 16,-2-1-6-16,2 0-9 0,2-1 27 0,-2 1-32 15,-2 0 18-15,1 1-8 0,1-1 21 0,0 0-7 16,0 0-3-16,0 0-5 0,0 0 6 16,0 0 5-16,0 0-5 0,1 0-6 0,-1 0-8 15,0 0 1-15,2 0 28 0,-4 0-21 0,1 0-14 16,1 0 15-16,0 0 4 0,0 0-2 16,0 0 1-16,0 0-2 0,1 0-1 0,-1 0-20 15,0-1 29-15,2 1-7 0,-4 1-17 16,2-1 0-16,2 0 21 0,-2 0-15 0,0 0 14 15,0 0 7-15,0 0-13 0,0 0-5 0,0 1 17 16,0-1 0-16,1 0-18 0,-1 2 23 0,0-4-7 16,0 2 1-16,0 2-12 0,0-2 29 15,0 0-37-15,0 0 19 0,0 0-2 0,1 0-19 16,-2 0 28-16,1-2-17 0,0 2 13 0,3 0-10 16,-5 0 10-16,1 0-26 0,2 0 15 0,-2 0 11 15,1 0-10-15,0 2-8 0,0-2 25 16,0 0-24-16,0 0-6 0,0 0 24 0,0 0-30 15,1 0 23-15,1 0-12 0,-4 0 11 0,4 0-6 16,-4-2-18-16,2 2 18 0,0 0 1 16,2 0 16-16,-2 0-9 0,-3 0-14 0,3 0 18 15,0 0-1-15,1 0-5 0,-1 0-19 16,0 2 21-16,2-2 2 0,-2-2 0 0,0 2-6 16,0 0 8-16,0 0-13 0,0 0 10 0,0 0-11 15,0 0 28-15,0 0-7 0,0 0-15 0,0-2-5 16,2 1-7-16,1 1 18 0,-3-5-28 15,4 5-6-15,-4-3 1 0,3 2-66 0,1 1-18 16,-1-3-36-16,-2 2-10 0,-1-1-41 16,2-2-16-16,1 0 18 0,-3-1-213 0,-1 2-71 15,1-4 65-15,-3 3 6 0,-7-13 33 0,0 1 23 16,-4-1 23-16,-4-4 17 0,-1 3 6 0</inkml:trace>
  <inkml:trace contextRef="#ctx0" brushRef="#br0" timeOffset="193639.5474">8004 6586 280 0,'0'0'269'0,"0"0"-64"0,0 0-8 15,0 0-32-15,0 0 9 0,0 0-8 0,0 0-15 16,0 0-5-16,0 0-26 0,0 0 0 16,0 0 4-16,0 0 10 0,0 0-37 0,0 0-3 15,0 0-11-15,0 0 6 0,0 0-4 0,0 0-16 16,9 8-20-16,0-16-6 0,0 4-1 15,-3-1 15-15,1 1-18 0,-1 0-6 0,8-2-5 16,-5 3 21-16,4-2-26 0,-5 3 10 16,2 1 26-16,5-4-40 0,-1 2 3 0,5 0 30 15,-3-2-24-15,-1 4 17 0,4-2-34 0,-1-2 8 16,3 0-2-16,-2 2-12 0,4 0 2 16,-3-2 16-16,1 0 3 0,0 1-1 0,2-1 3 15,-2-1-21-15,1 0 20 0,-1 2 13 0,0-2 6 16,1 0-24-16,-1-3-1 0,1 3 39 0,-3 1-43 15,3 0 12-15,-2 1-11 0,1-2 3 16,2 1 10-16,-3 3 6 0,2-3-3 0,0 3-5 16,2 1-13-16,-2-3-20 0,4 0 4 0,-5 2 11 15,3-3-2-15,-1 4 0 0,2-2 29 16,4 0-12-16,-5 1-2 0,1-4 18 0,2 3-3 16,-2 1-14-16,-2-1-2 0,2 1-2 15,1 1-20-15,-4-4 0 0,0 4 20 0,2 1 33 16,0-2-33-16,-1 2 9 0,2 0-8 0,-4-3 3 15,4 3 20-15,-14 0-26 0,7 0-1 16,2 0-3-16,4 0 8 0,-1 0-10 0,2 0-3 16,25 11 20-16,-23-11-13 0,-4 0-10 15,2 6 5-15,0-6-13 0,-2 2-1 0,-3 0 2 16,1 0-1-16,-2-2 0 0,-1 5-3 0,2-5 5 16,-3 5 4-16,1 0-1 0,1-1-2 15,0 4 11-15,0 2-10 0,-1-2 0 0,3 1 0 16,-1 0-18-16,1 3 30 0,-4-2-4 0,4-1-19 15,-3-1 16-15,0 3-21 0,0-5-4 16,-1 5 25-16,-2-2 3 0,1 4 3 0,0-6-5 16,1 5-4-16,0 0-3 0,-2 0 16 15,2 3-11-15,0-4 0 0,-2 3-4 0,0 3-5 16,2-3-17-16,-2-1 0 0,0 2 4 0,2-1 16 16,-2-1 15-16,1 4-33 0,-2-3 30 0,1-2-13 15,-2 3-16-15,0-3 2 0,1 1 1 16,-3 0 31-16,0-1-18 0,3 0-10 0,-2 1 21 15,1 2-15-15,0-3 19 0,0 2-15 0,-2 0 1 16,1 0-7-16,1 2 17 0,-1 1-12 16,1 0 12-16,0-1-14 0,-1 2-3 15,0 2 13-15,0-3-25 0,2 2 11 0,-1-5 22 16,1 5-7-16,0 2-24 0,-1-4 21 16,-1-2-2-16,2 3-16 0,-1 1 9 15,1-1 10-15,-2 1-9 0,0 0 18 0,0 0-25 16,-2-2 0-16,3 1 2 0,0-1 4 0,-3 4 21 15,3-2-2-15,-4 1-4 0,0 2 6 0,1-3-6 16,-2 6-19-16,2-1 19 0,0-1-14 16,-1 1-12-16,1-3-3 0,0 0 31 0,-2 3-25 15,2-2 5-15,-3 0-10 0,3 0 13 0,0-1 8 16,1 1 12-16,-1-3 3 0,0 5-32 16,3-6 22-16,-3 2-10 0,-1-1 25 0,4-1-28 15,-3-1 12-15,0-1 27 0,2-1-30 0,-1 1-4 16,1-3 21-16,-1-3-4 0,1 3-4 15,-2-1-17-15,7-4-12 0,-6 3 17 16,4-2-1-16,0 2-1 0,-3-2 10 0,1-5 6 16,4 2-4-16,-7 0-17 0,5 0 9 15,2-1 11-15,-2-4-4 0,2 0-36 16,-2 0 32-16,-6-1-9 0,5 0 1 0,3 0-19 16,19-9 24-16,-15 4 1 0,-4-1 6 0,5-1-8 15,-1-4 9-15,0 1-10 0,1-1 6 0,-3-5 4 16,-3 1 14-16,3 1-15 0,1-2-9 15,-4-2 8-15,1-1 7 0,-2-1-11 0,-2-1-15 16,1-1-7-16,-1-3 12 0,-2 2-33 16,-2-6 30-16,0 4-2 0,0-3 2 0,-4 2-12 15,3-3 21-15,-1 0-5 0,-2-3-6 0,1 1 4 16,-2-1-31-16,0-1 44 0,1 1-8 0,0-1-17 16,0-2-6-16,0-4 35 0,0 0-21 15,-1-1 10-15,1 3-17 0,0-5 14 16,-1 2 13-16,1 2-11 0,0-2-22 0,2 1-1 15,-3 3 31-15,1 1-9 0,1-1 5 0,-1 3-21 16,0-2 22-16,2 3 2 0,-4 3-5 0,4 0-4 16,-1-3 16-16,-2 4 5 0,6 3-21 15,-3 0-12-15,-1-1 34 0,4-1-8 0,-1 4-28 16,3-1 9-16,-1 1-7 0,1 1-1 16,1 2 19-16,1-3 0 0,-3 3 8 0,3-1-3 15,-1 2 3-15,-1 2-11 0,0-1 6 16,0 4-2-16,-2-1-11 0,2 0 14 0,0 2 13 15,2-1-36-15,-1 3 21 0,1-2-11 0,0 3 5 16,3 0-5-16,-7-3-3 0,4 4 4 0,2-2 2 16,-1 1-6-16,0-1 18 0,1 1 0 15,2 2-13-15,-1-3 3 0,-1 3 0 0,2-3-1 16,-4 1-6-16,4 0 14 0,3-1-27 0,-3 1 28 16,4 0-20-16,0 1 2 0,0 0-7 0,0 1 11 15,-1 0 18-15,-2 4-7 0,2-6-9 16,-2 6-17-16,4-1 25 0,-2 0-24 0,2 1 16 15,-2 1 1-15,-1 1-12 0,2-2 12 0,-4 1 15 16,2-3 1-16,1 3 12 0,-2 2-33 16,3-4 21-16,-1 2-8 0,0-1 1 0,0 1-4 15,-2-3 22-15,0 2-22 0,3-1-13 16,-3 4-12-16,-3-3 12 0,9 1 12 0,-9-1-25 16,10-1 16-16,-1-1 13 0,4 3-6 15,0-4 1-15,2 1-1 0,-2 0 4 16,2 0-2-16,-1-2 4 0,-3 1-6 0,1-3 3 15,2 2 0-15,-4 1 20 0,4-2-29 0,0 0 11 16,-1-2 1-16,-1 0 16 0,3 1-2 0,-2-2-2 16,3-2-27-16,-2 0 11 0,0 0-18 15,5 1 36-15,-5-2-12 0,2 1 1 0,-2-1-10 16,2 0 21-16,-2 1-12 0,1 1 2 0,-3 5-7 16,0-6-6-16,4 3-11 0,-4 1 24 15,2-1 1-15,-5-1-32 0,1 3 18 0,1 1 16 16,-3 0-14-16,2-1 4 0,2 0-22 0,-4-1 32 15,2 1 2-15,-2 1-30 0,2-1 34 16,-2-2-12-16,7 4-20 0,-3 0 34 0,-2 1-11 16,1-1 0-16,1 0-8 0,-2 3 0 0,0-2-22 15,-1 1 4-15,2 3 22 0,-4-2 16 16,2 2-25-16,-4-1 18 0,3 1-9 0,-2 0 6 16,1-1-19-16,-2 0 21 0,2-2-11 15,1 2-1-15,0-1-5 0,-2 1-7 16,3-1 18-16,0-2-11 0,-1 0 16 0,3 0 3 15,-1-1-25-15,-1-4 16 0,4 4-11 0,0-2 12 16,-5 0-20-16,3 0-1 0,-1 1-11 16,5-1 2-16,-3-2 4 0,1 3 0 0,-4-3 2 15,3 3-5-15,-1-2 9 0,0 2 12 0,0-1-1 16,-1 0 1-16,3 0 1 0,-5 2 0 0,2-2-18 16,3 0 4-16,-2 1 0 0,0-1 2 15,-2 0 0-15,-2 2 0 0,4-2 1 0,0 0 13 16,-2 3-1-16,2-3 1 0,-1 2-12 0,-1 0 15 15,1 2-2-15,1-2-19 0,0 1-8 16,-2-3 5-16,1 1 28 0,-1 1-4 16,3 1-13-16,-6 1 0 0,5-2-8 0,-1 0 1 15,-3-1 9-15,0 2 9 0,0-1 7 0,0-1-6 16,-2 2-6-16,7-2-1 0,-6 1 0 0,1-3 2 16,2 4-1-16,0-1 3 0,-6-2 0 15,7 3-12-15,0-3 1 0,-2 2 1 0,-4-5 2 16,6 3-1-16,-3 1 2 0,-1 3 8 15,-1-4 0-15,2 2-18 0,-1 0 3 0,1 2-1 16,0-8-1-16,1 3 12 0,-2 4-17 0,5-3 16 16,-5 2-1-16,1-1-3 0,-2-1-8 0,2 2 23 15,-2-1-15-15,2 3 15 0,2 0-13 16,4 0 1-16,-9-1-1 0,3 1 13 0,-1-1-17 16,-1 0 0-16,-1 4 2 0,1 0 10 0,0-3 7 15,1 2-2-15,-1 1 5 0,-3-3 6 16,0 4-3-16,1 1-21 0,-6 0-1 0,4-5 2 15,-2 3 10-15,6 0-13 0,-5-2 1 16,0 0 0-16,-5 0 16 0,2 3-14 0,-3-1 0 16,-1 1 1-16,-9 1 0 0,8 0 1 0,1 0-15 15,-3 0 15-15,1 0 5 0,1 0 5 0,4 0-11 16,1 0 0-16,-2 0 1 0,-1 0-3 16,-1 0 12-16,-2 0-24 0,0 0-9 15,-7 0-20-15,8 0-23 0,-8 0-41 0,8 0-48 16,-8 0-42-16,0 0 19 0,7 0 17 0,-7 0 14 15,5-5-283-15,-7 3 22 0,-2-3 31 16,-5-8 25-16,-4-4 24 0,-1-2 22 0,-1-1 12 16,-5-2 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0T06:44:40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9223 3256 422 0,'0'0'258'0,"0"0"-9"0,0 0-40 16,0 0-27-16,0 0-17 0,0 0-19 0,0 0-7 15,0 0-13-15,0 0-17 0,0 0-1 16,0 0-17-16,0 0-7 0,0 0 2 0,0 0 2 15,0 0-14-15,0 0-18 0,0 0 8 0,0 0 1 16,0 0-22-16,0 0 12 0,0 0-13 16,0 0-11-16,0 0-11 0,0 0 9 0,0 0-16 15,0 0 13-15,0 0 9 0,0 0-15 0,0 0-8 16,0 0 21-16,0 0-32 0,14 7 22 16,-11-11-17-16,3 4 1 0,-1-3-6 0,1-1 7 15,0 4-4-15,7-6-1 0,-1-1 8 0,0 2 6 16,-1 2-22-16,-1-1 7 0,4-4 8 15,-1 3-15-15,0 0 13 0,-1-2-1 0,4-1 7 16,-6 5-15-16,4-4 8 0,-2 5-19 16,3-4 9-16,0-1 0 0,-6 2 2 0,5 0-1 15,-2 2 18-15,-5-1-23 0,9 0 8 0,-5 1 2 16,-1-1-2-16,3-2 8 0,-4 2 2 16,0 2-10-16,-1 0 10 0,-6 1-16 0,4-2 8 15,-1 3-5-15,-3-2-12 0,2 1 22 0,0 0-6 16,0 1-4-16,-2 0-4 0,1-2 18 15,-2 1-20-15,2-1-5 0,-2 2 8 0,0-1 10 16,2 1-11-16,-3 0 16 0,2-1-13 0,0-1-9 16,-2 1 8-16,4 1-2 0,-4-1 12 15,3 0-6-15,-3 1-1 0,0 0 0 0,3 0 5 16,-3-1-8-16,0 1 0 0,2 0 15 16,-2 0-8-16,2-2 3 0,-2 2-15 0,0 0 16 15,0 0 10-15,0-2-22 0,0 2-4 0,0 0-18 16,1 0 13-16,0 0-22 0,-1 0-14 15,0-3-21-15,0 2-19 0,0-1 3 0,0 1-34 16,0 0 10-16,1 1-136 0,-2-3-98 0,1 1-38 16,0 1 18-16,-2-2 21 0,2 2 10 15,0-2-7-15</inkml:trace>
  <inkml:trace contextRef="#ctx0" brushRef="#br0" timeOffset="1832.6926">23530 4166 232 0,'0'0'190'0,"0"0"-37"15,0 0 10-15,0 0-23 0,0 0 0 16,0 0-25-16,0 0 20 0,0 0-5 0,0 0-23 16,0 0 28-16,0 0-3 0,0 0-21 15,0 0 9-15,0 0-3 0,0 0 7 0,0 0-1 16,0 0-6-16,0 0-25 0,0 0-5 0,0 0-15 16,0 0 8-16,0 0-11 0,0 0 6 15,0 0-25-15,0 0-8 0,0 0-5 0,0 0 11 16,0-13-7-16,0 13 12 0,0 0-11 15,0 0-14-15,13-17 19 0,-7 16 1 0,11-2-37 16,-4 1 29-16,-4-2-15 0,0 3-6 0,1 1 14 16,-1-2 3-16,7-1 12 0,3-2-33 0,1 3 39 15,-2-2-35-15,-1 2 1 0,1-2-6 16,2 1 14-16,-1-2-8 0,0 2 10 0,-1 1 28 16,-1-3-19-16,3 2-25 0,-1 3 0 0,0-2 8 15,0 0-1-15,2 0 15 0,-6-1-23 16,2 1-5-16,-7 1-2 0,-10 1 7 0,14 0 12 15,0 0 6-15,-2 0 2 0,-2 0-7 16,8-11-4-16,-10 9 23 0,-2-2-4 0,-1 4-3 0,0-2-4 16,-1 1-12-16,-4 1 22 0,0 0-34 15,0 0 26-15,8 0-1 0,-8 0-11 16,8 0 2-16,-8 0-5 0,8 0 12 0,-8 0-35 16,13-9 0-16,-10 9 2 0,-1-1 25 15,-2 1 5-15,0 0-33 0,0 0 21 0,0 0-8 16,0 0 11-16,8 0-18 0,-8 0 6 0,0 0 1 15,0 0-27-15,0 0 3 0,6 0 20 16,-6 0 1-16,0 0-2 0,0 0-13 0,0 0 0 16,0 0-71-16,7 0 11 0,-7 0-43 0,0 0 2 15,0 0-8-15,0 0-10 0,6-8-18 0,-6 8-27 16,-1 0 16-16,-2 0-127 0,1 0-128 16,-5-4-26-16,2 2 34 0,-2 1 30 0,0 1 24 15,-8-4-31-15,-2 0 8 0,2 1-11 0</inkml:trace>
  <inkml:trace contextRef="#ctx0" brushRef="#br0" timeOffset="25718.8389">4010 8457 272 0,'0'0'247'0,"0"0"-67"16,0-12-17-16,0 12-37 0,0 0 17 16,0 0-21-16,0 0 2 0,0-13-20 0,-11-1-44 15,11 12 50-15,1-1-28 0,-1 3-3 0,0-1 4 16,0-1-26-16,1 2 9 0,-2-1-24 0,1 2-11 16,-3-1 24-16,5 3-13 0,-2 0 2 15,1 0 7-15,-1 2-18 0,0-1-14 0,-3 0 9 16,2 3-11-16,0-1 14 0,1-1-2 15,-2 2-22-15,2-7 16 0,0 6 9 0,0-6-31 16,0 9 22-16,0-3 13 0,0 0-15 0,0 1-1 16,-6 2 15-16,6-3 15 0,0-5-16 15,0 4 1-15,0-1 15 0,0-3-23 16,0 0 3-16,0-1-10 0,4-1 5 0,-3 0-6 16,3-1 13-16,-3-3-8 0,2 3-8 0,-1-4 22 15,1 2-25-15,-3-2-10 0,4 0 10 0,-3 2 13 16,2-3 8-16,-2 0-28 0,5-6 12 15,-3 4 1-15,-3 1-14 0,0 8 9 0,0-7 16 16,0 7-28-16,0-8 2 0,0 8 11 16,0-9-8-16,0 9 0 0,0-6 9 0,0 6-1 15,0 0-5-15,0-7-4 0,0 7 17 16,0 0-5-16,0-7-13 0,0 7-16 0,0 0 5 16,0 0 9-16,0-6-2 0,0 6-33 0,2-7-36 15,-3 9-92-15,-3-2 15 0,-2 5-293 16,-6 7 24-16,-3-4 42 0,1 3 25 0,0 0 24 15,-1 3 12-15,-4 3 8 0</inkml:trace>
  <inkml:trace contextRef="#ctx0" brushRef="#br0" timeOffset="26438.7424">3274 9101 290 0,'0'-2'242'0,"0"2"-32"15,1 2-33-15,-2 0-11 0,1-1-33 0,-1 2-19 16,-2 2 21-16,3-1-22 0,-1 1 1 16,-3 0-20-16,4 0-16 0,-2 2-21 0,0-1 14 15,2 0-11-15,-1 1-4 0,-1-1 3 16,1 0-3-16,1 0 2 0,0-2 17 0,0 3-23 15,0-7 7-15,0 0-1 0,0 0-2 0,0 7 2 16,0-7-12-16,0 6 12 0,12 1-21 0,-8-7 21 16,-2 0-16-16,2-2-11 0,1-1 23 15,-1 2-19-15,0-2-7 0,-1-1-6 0,1-1 1 16,-1 3 1-16,-1-3 9 0,1 0-2 16,0 3 8-16,-3-1-29 0,2 1-5 0,1 1 14 15,-3-1-2-15,0 2 9 0,-3 2-33 16,1-1 11-16,-1 2-12 0,2 0 25 0,-3 1-27 15,0 0 12-15,-1 9 3 0,-2-5-1 0,5-1 14 16,-8 6-26-16,5-6 22 0,-1 1 4 16,3 0-25-16,0-2 12 0,3 1-4 0,-3-4-1 0,1 2 13 15,1-2-20-15,-3 0 8 0,4-1-6 16,0 1 3-16,0-1 9 0,0-2 21 0,0 0-21 16,0 0 30-16,5 4 2 0,-3-6-30 15,1 0 17-15,0 0 13 0,0-1-30 0,0 1-1 16,1-1 2-16,0 1-11 0,-3-1 32 0,2 0 16 15,-2 2-58-15,3-3 21 0,-3 3-10 0,-1 0 22 16,1-1-24-16,0-1-1 0,-1 3-1 16,-2 0-29-16,2 0-29 0,-1 2-19 0,-1 1-44 15,0-2-25-15,1 3 13 0,1-1 13 0,0 2 11 16,1 0-316-16,6 7 43 0,-3-2 25 16,1-2 24-16,6 9 51 0,-1-2 18 0,-1-4-57 15</inkml:trace>
  <inkml:trace contextRef="#ctx0" brushRef="#br0" timeOffset="27138.1799">3797 10665 483 0,'-3'-4'276'16,"2"2"-57"-16,0-1-19 0,-2 0-17 0,2 0-22 15,-2 2-35-15,3-2 5 0,-4 1-16 0,3 1-14 16,1 1-11-16,-1 0-18 0,-2 0-2 0,2 0-4 16,-3 1-31-16,4 1 23 0,-2-1-10 15,0 1-22-15,1-2-6 0,1 2 30 0,-1 1-19 16,1-3-7-16,-2 3-11 0,1-3 12 0,1 0-8 16,-1 2 15-16,1-2-17 0,0 2 1 15,0-1 7-15,0-1 10 0,1 0-16 0,-1-1 4 16,0-1 0-16,3 0-14 0,-2-1 9 0,3 0 1 15,-3 1 23-15,4-3-14 0,-2-1 12 16,-2 2-13-16,3-2 34 0,2-5-25 0,-2 1-2 16,-1 4 2-16,-2 2 20 0,2 0-12 15,-2-1 17-15,1 2-25 0,-2 0 6 0,0 0 28 16,1 2-42-16,-1-2 13 0,0 2-8 0,2-2-4 16,-2 1-8-16,0 0 18 0,0-1-25 0,0 1 4 15,0 0-15-15,0 2 39 0,0 0-23 0,0 0 10 16,0 0-15-16,0 0-27 0,0 0 9 15,0 0-27-15,0 0-5 0,0 0-22 0,0-6-16 16,0 8-21-16,0-1 9 0,1 1-174 0,-1-1-124 16,1 1-45-16,2-1 29 0,-2 1 24 15,2 1 71-15,-2-2 26 0,3 2 14 0</inkml:trace>
  <inkml:trace contextRef="#ctx0" brushRef="#br0" timeOffset="28174.9716">5800 11720 636 0,'0'0'279'16,"0"0"-48"-16,0-12-11 0,0 12-20 0,0 0-18 16,0 0-6-16,0 0-18 0,-13 0-18 15,13 0-18-15,0-13 0 0,0 13-2 0,0 0 38 16,0 0-21-16,0 0 8 0,0 0-74 0,0 0 39 16,0 0-21-16,0 0-10 0,0 0 7 0,12 19-9 15,0-8-8-15,-1 5-14 0,2 1-3 16,-1-2 17-16,4 3-5 0,-2 3-6 0,4-3-6 15,-2 0-7-15,2 0 24 0,-1 3-8 16,-1-2-37-16,0 0-4 0,2 1-3 0,-3-1 11 16,3-3-4-16,-1 3 16 0,0-2-4 0,-1 1-2 15,-1-3-1-15,-2 0 13 0,-2-4-11 0,2 3-18 16,-3-3 18-16,-1-3 9 0,-4 0-9 16,2-3 5-16,-3-1-15 0,0-1 25 0,-2 2-23 15,2-4-1-15,-2 2-18 0,1-1 16 0,-1 0 0 16,0 1-6-16,0-1-5 0,0 1 3 15,-2-2-26-15,1 2-12 0,0-3 3 0,2 4-33 16,-3-3-9-16,0-1-33 0,0 0 4 16,0 0-17-16,-5 0-30 0,2-1-24 0,0-3-19 15,0 1 11-15,1 0 16 0,1-1-114 0,0-14-66 16,1 1-122-16,0 6 59 0,0-6 22 16,0-3 26-16,13-24 48 0,-8 24 15 0,1-4 12 15</inkml:trace>
  <inkml:trace contextRef="#ctx0" brushRef="#br0" timeOffset="28572.0525">6240 11689 992 0,'-2'-6'320'15,"4"1"-65"-15,-4 0-28 0,-1 3-17 0,3 0-38 16,-4 2 11-16,0 2-3 0,-6 10 5 0,-3 1-19 16,0 1-2-16,0 2-18 0,-1 4 3 15,0 0 5-15,-1-1-21 0,1 4 0 0,1-5-17 16,-1 3-13-16,1-2 10 0,-1 2-17 0,1 4-8 15,-1-4-5-15,0-3-30 0,-1 1-2 0,1 1 17 16,-3-1 9-16,3 0-18 0,-2 0-17 0,0-2 2 16,2-1-8-16,-1-1 5 0,0-2-15 15,6 0-5-15,-1-1 16 0,2-5-4 0,3-1-6 16,1 0-15-16,-1-1 2 0,1-3 10 16,2 1-5-16,0 0 10 0,1-2-21 0,-2 2 7 15,1 0-4-15,0-1-2 0,1-2-12 0,-2 4-2 16,3-4 9-16,-1 3 4 0,-1-2-45 15,0-1 33-15,1 1-17 0,0-1-30 0,1 1 24 16,0-1-14-16,0 0 3 0,0-1-48 0,0 0-38 16,0 1-39-16,0-1-11 0,0-2-37 15,0 2 19-15,-3-4-180 0,6 2-101 0,-3 0 26 16,2-1 55-16,0-2 28 0,7-7 22 16,-1 2 41-16,3-3 24 0,-1-1 5 0,7 6 8 15</inkml:trace>
  <inkml:trace contextRef="#ctx0" brushRef="#br0" timeOffset="29711.8186">1538 7769 534 0,'0'0'330'0,"0"0"-51"16,0 0-52-16,0 0-25 0,0 0-17 0,0-12-14 15,0 12-1-15,0 0-27 0,0 0-25 16,0 0 6-16,12 0 2 0,-12 0-32 0,0 0-3 16,23-2-21-16,-14 13 1 0,4-1 7 0,-4 4-6 15,5 4-26-15,-1-2-9 0,2 1 20 0,-1-2-7 16,0 3-12-16,0-2-3 0,1 1-8 16,1 1 55-16,-3-3-20 0,0 2-16 0,-1 1 12 15,0-2-13-15,-1 0-31 0,1-1 36 16,-3-1-23-16,1 0 16 0,0-1-35 0,-1 2 16 15,5-2-21-15,-6 1 6 0,1-3 11 0,0 1 16 16,-1 1 7-16,-5-4-31 0,5 4 9 16,0-4-3-16,-4-3-1 0,-1-2 18 0,1 2-34 15,-1 0 8-15,-1-1 2 0,1-3-22 0,0 3-36 16,-2-2-11-16,1 1-5 0,0-2 0 16,0 0-22-16,-1-1-22 0,1 1-13 0,-2 0-66 15,0-2 20-15,0 0-192 0,0 0-24 16,9-13-7-16,-3 1 32 0,3-5 24 0,-1 0-11 15,1 1 13-15,0-3 1 0</inkml:trace>
  <inkml:trace contextRef="#ctx0" brushRef="#br0" timeOffset="30099.5757">2151 7897 454 0,'1'-4'341'0,"1"2"-27"0,0-1-51 0,-2 0-23 16,2 1-18-16,0 1-42 0,-2 0-20 15,1 0-33-15,-2 0-7 0,1 1-14 0,0 2-15 16,-1 0 20-16,0 3-19 0,-8 10 38 0,2 1-66 16,-3 1 25-16,0 3 16 0,-1 0 19 15,-2 4-56-15,-2-2 4 0,0-1 6 0,0 4-9 16,-2 0-8-16,0-2 11 0,0 4-19 16,-2-1 5-16,0 2-6 0,-1-3-24 0,2 2-3 15,-2-1-1-15,1-1 22 0,-1 1-4 0,2-3 0 16,4 0-6-16,0-3-3 0,1 1-2 15,0 0-15-15,0 0-11 0,1-4 0 16,2-2 26-16,4-1-3 0,-2 2-26 0,3-4-11 16,1-7 2-16,2 4 35 0,-2-3 5 0,2-1-5 15,1-2-3-15,-2 2-16 0,2-3 12 0,-1 0 2 16,2 0-3-16,0 2-44 0,-2-2-48 16,1 0 33-16,0 3-55 0,-1-4-11 0,1-1-18 15,1 2-20-15,-1-1 15 0,1-1-143 0,0 0-167 16,0 0 6-16,0 0 7 0,0 0 81 15,-9 0-1-15,9 0 24 0,-8 0 18 0,8 0 13 16</inkml:trace>
  <inkml:trace contextRef="#ctx0" brushRef="#br0" timeOffset="30415.8902">1434 8706 695 0,'-4'1'262'0,"3"-1"-8"16,-2 0-37-16,1 2 6 0,1-2-1 0,-1 3-67 16,1-3 16-16,-2 1-21 0,3-1-41 15,2 0-16-15,2-1 25 0,-1 1-43 0,4-3-6 16,9 1 25-16,7-2 1 0,0 0-48 0,-3-2 12 16,1 4-39-16,3-2 16 0,1-1 27 15,0 1 2-15,0-2-50 0,-2 2-4 0,2-1-2 16,-4-1 39-16,3 3-39 0,-1-2-2 0,-4-2 39 15,4 2-38-15,0-1-3 0,-4-1-8 0,-2 2 8 16,1 0-17-16,-7 3 18 0,5-3-21 16,-6-2-24-16,-2 6-30 0,-2-5-49 15,0 5-37-15,0 0 15 0,-6-1-199 0,0 2-27 16,0 0 26-16,-2 0-57 0,-2 2 26 0,-2-2 51 16,1 2 32-16</inkml:trace>
  <inkml:trace contextRef="#ctx0" brushRef="#br0" timeOffset="30721.613">1557 8735 638 0,'-7'3'219'0,"2"-3"-35"0,1 1-9 0,1-1-4 16,1 0-19-16,1 2 1 0,2-2-27 16,1 2-14-16,0-2-7 0,2-2-2 0,2 0-14 15,3 2-6-15,8-4-9 0,5 1-19 0,1-1 10 16,-2 0-16-16,-3-3 3 0,4 2-13 0,-1-1 9 15,1-1-18-15,-2 1 9 0,-1 1 5 16,3-1 5-16,-8-1-19 0,4 3-12 0,-2-1 13 16,-2-4-6-16,3 6-10 0,-7-1 8 0,3 0-11 15,-3 0-3-15,-2 1 2 0,-2 1 8 16,-2-1-8-16,1 1-6 0,0-1-25 0,0 0-1 16,-3 1-15-16,0 0-17 0,1-2-14 0,-3 2 5 15,2-1-126-15,-2 3-106 0,0 0-103 16,0-6 74-16,0 6-8 0,0-8 5 0,-18-10 32 15,13 9-17-15</inkml:trace>
  <inkml:trace contextRef="#ctx0" brushRef="#br0" timeOffset="42348.0934">6706 8506 285 0,'0'0'228'0,"0"0"-72"0,0-14 24 15,0 14-12-15,0 0-8 0,0 0-21 0,-14-26-17 16,16 20 7-16,0 3-8 0,1-1-10 15,-2 0-4-15,3 0-14 0,1 0 5 0,-2-2 1 16,0 3-2-16,6-9-16 0,1 2-13 0,-3 1 7 16,2 1-7-16,4-3-8 0,-2 3-2 15,1 0-23-15,-1-4 9 0,-3 5-8 16,5-2-11-16,-1 0 24 0,-3 2-28 0,5-2 13 16,-2 0-13-16,1 2 29 0,2 0-19 0,-1-1-3 15,4 1-7-15,-4 0 25 0,3-1-5 16,2 2-14-16,-5-1 1 0,5-2 30 0,-2 2-29 15,3 0 6-15,1 0 7 0,-2 0-13 0,-1-3-12 16,2 4 23-16,1-2-19 0,-1 1 13 16,-2 0-7-16,5 0-11 0,-3-1 24 0,-2 1-9 15,3-2-1-15,-2 2-26 0,2 1 16 0,-1 2 7 16,-1-2-2-16,7-1-21 0,-3 1-2 16,-2-2 30-16,1 2 4 0,0-2-24 0,2 3-16 15,-1-1 22-15,-1 0 10 0,1-2 20 16,1 3-30-16,-1-1 6 0,2-3-4 0,-2 7 17 15,1-4-39-15,0-4 20 0,3 3 16 16,0 1-8-16,-1 0-33 0,2 2 12 0,-3-2 2 0,3 0-2 16,-1 2 28-16,1-1-57 0,0 1 18 15,3 1-3-15,-2-1 2 0,3 0 4 16,-1 0-8-16,1 0 23 0,0 1-28 0,-3 0 18 16,2-1 27-16,-2 1-11 0,1-1-36 0,-1 1 39 15,2 2-16-15,-3 0 4 0,0 0-31 16,3-1 21-16,-2 0-5 0,3 1 16 0,-18 1-9 15,11 0 8-15,4 0-2 0,3 0-27 0,2 0-1 16,-2 0 16-16,4 0-1 0,-1 0 14 0,1 0-3 16,2 0-10-16,2 0 18 0,1 0-15 15,0 0-2-15,-1 0 4 0,0 0-11 16,1 0 21-16,0 0 1 0,1 0-25 0,-1 0 8 16,1 0 5-16,0 0 3 0,46 5-7 15,-66-5 16-15,13 0-1 0,3 0-13 0,3 0 22 16,1 0-22-16,0 0 13 0,2 0-22 15,1 0 8-15,-2 0 36 0,47 10-41 0,-46-7 19 16,1-1-23-16,0 2 23 0,0 1-12 0,-1-2-2 16,0 3 3-16,-3-1-15 0,1-1 15 0,-1 2-3 15,-4-1 2-15,4 2-16 0,-4 0 11 16,1-1-7-16,-1-1 17 0,0 3-4 0,0-2 9 16,-1 2-11-16,0-2 17 0,0 1-6 15,-3-1 4-15,2 1-14 0,1 0 9 0,-2 2-2 16,-1 1 1-16,-1-2-4 0,0 1-3 0,3-2 22 15,-1 2-29-15,-2 2-5 0,4-3 9 16,1 1 29-16,0 2-35 0,0-2 12 16,0 2-4-16,-2-1 18 0,-2 3-18 0,3-4-2 15,-3 0 6-15,4 1-26 0,-4 0 18 0,-2-1 20 16,0 1-12-16,-1-1 2 0,2-2 0 0,-1 2-3 16,2 2 5-16,-2-2-10 0,-2-1-2 0,2 4 13 15,0-2-31-15,-1-1 22 0,5 4-2 16,1 2 4-16,-3-3-1 0,3 2-2 15,-2 1 20-15,3 2-25 0,0-6 5 0,-2 4-18 16,2 1 34-16,-2 0-1 0,0 1-15 16,2-3 15-16,0-1-19 0,-5 3-1 0,4-1 2 15,0 0 22-15,-4-5-2 0,1 1-2 0,-1 2-17 16,0-2-6-16,-1 0 18 0,0 0 7 16,-1 0-21-16,2-2-7 0,-2 3-1 0,-1-1 14 15,-3-2-4-15,-1 0 13 0,-1 0-1 16,1 3 0-16,0-1-5 0,0-1 2 0,-6-1-2 15,4-3 5-15,-4 1-17 0,-3 0 1 0,-1-4 5 16,-8 5 4-16,3-6-5 0,-2 1-11 0,-1-1 0 16,-4 0 19-16,0-1-10 0,1 0 20 15,-2 0-70-15,-2 1 19 0,0-1-36 0,0-1-24 16,0 0-46-16,-9 0 7 0,7 2 13 16,-2-4-179-16,-2 1-143 0,0-2 35 0,0 2 27 15,-12-3-9-15,-1-2 28 0,2 0 13 16,1 4 9-16</inkml:trace>
  <inkml:trace contextRef="#ctx0" brushRef="#br0" timeOffset="43081.8506">12414 8556 329 0,'2'-5'255'0,"-1"3"-1"0,1 0-47 0,0-2-17 15,-2 0-10-15,2 0 2 0,-1 1 12 16,3 2-30-16,-3-4 16 0,0 3-38 0,0-2-9 15,-1 2 15-15,2 0-11 0,-1-1-24 16,0 2 0-16,1-2-25 0,-2 1 28 0,2 2-15 16,2-3-50-16,0 3-3 0,1 2 13 0,1-2-20 15,-1 0-6-15,-5 0-1 0,12 0 10 16,2 0-19-16,9 12 22 0,-8-5-29 0,2-1-1 16,0 1-4-16,-5 0 38 0,8 2-57 15,-6 1 12-15,-2 0 15 0,1 1 9 0,0 3-31 0,-3-1 2 16,1-1 15-16,0 1 15 0,0-1-41 15,0-1 7-15,0 3 1 0,-6-6-11 0,4 6 1 16,0-3 29-16,1 0-18 0,2 3 0 0,-6 3 18 16,2-4 15-16,0 4-39 0,-7-7 0 15,0 0 11-15,1 0-17 0,-2-1 11 0,0-9 22 16,0 7-25-16,0 5-16 0,-13 10 22 0,3-9 34 16,2-3-40-16,-1 2-1 0,-9 0 16 15,3 0 10-15,-2-2-11 0,2 1-34 0,-1-1 55 16,0-2-15-16,-5 1-17 0,3-1-8 15,3 4 39-15,-5-5-16 0,2 1 1 0,0 1-26 16,1-1 34-16,-1 0 4 0,-1-2-21 0,2 1-16 16,1 1 40-16,0-2 0 0,-3-2 8 15,0 1-45-15,5-3 4 0,-1 2-2 0,-1 0 27 16,3-2-26-16,-3 2 43 0,4-3-30 0,1 1-20 16,1-1 3-16,2 0 10 0,-1 2 32 0,3-2-27 15,-1-1-6-15,3 1 24 0,-1 0-28 16,1-1 5-16,-2 2-27 0,2-2 19 15,3 0 16-15,-3 0-27 0,0 2-5 0,0-2 19 16,4 0-2-16,-5 0 16 0,4 0-13 0,-3 1 11 16,2-1 4-16,-1 0-12 0,2 0-17 15,-2 0 7-15,3 0-28 0,-2 0-13 0,1 2-6 16,1-2-22-16,0 0 7 0,0 0-38 0,0 0-50 16,-4-5 13-16,2 2-154 0,4 1-153 15,-1-1 51-15,-1-1 25 0,0-1 62 0,1-1-13 16,-1 1 47-16,2-2 11 0</inkml:trace>
  <inkml:trace contextRef="#ctx0" brushRef="#br0" timeOffset="48870.749">17127 7757 605 0,'-12'-16'218'0,"-17"-7"-36"0,16 15 1 15,-6 3-16-15,4 0-18 0,1-2-15 0,0 0-8 16,-3-1-10-16,0 4-35 0,1-2 16 16,0-1-6-16,-2 3-6 0,0 0-18 0,-1 1 0 15,5-3-1-15,-4 5-3 0,-2-4-31 16,1 2 15-16,5 1-2 0,-6 0-2 0,-4 2-18 15,2-3-4-15,10 3-3 0,-6 0 12 0,-5 0-6 16,-1 0 1-16,-3 0-15 0,-1 0 14 16,-3 0-18-16,2 0 10 0,-32 8-12 15,26-3 11-15,1-3 2 0,0 2-7 0,4 0 14 0,-1 3-10 16,2-2-13-16,-1 0-4 0,1 2-3 16,-2-1 19-16,0 1-20 0,2 2 19 15,-2-1 2-15,2 0-11 0,1 3-3 0,0-3 2 16,2 3-9-16,-2-1 11 0,1 2 12 0,0-1-16 15,-2 1 11-15,-1 1-25 0,1 1 28 16,1 1-16-16,-3-2 11 0,1 2-6 0,1 3-6 16,1-1 9-16,0-2-4 0,2 3-14 0,-2 0 18 15,-1 1-15-15,3 0 22 0,-2-1-4 16,1 4-20-16,3-3 13 0,-1 1 8 0,0 1 0 16,0 4 2-16,-1-1-6 0,1 1-15 0,-5 1 14 15,6-1 8-15,-4 3-4 0,-2 0 12 16,2-1-15-16,1 1 2 0,3-2 14 0,-1 2-2 15,0-1 10-15,6 0-21 0,-1 2-5 16,-2-2 20-16,5 0-23 0,-1 1 4 0,4-3 1 16,-1-3-9-16,2 3 27 0,3-2 2 0,-1 2-23 15,3 0-6-15,-1 0-9 0,0 0 19 0,3-1 2 16,-2 2-7-16,5-1-3 0,-2 0 16 16,1 2-19-16,-2 0 34 0,-3-4-28 0,3 0 18 15,-2 6-13-15,-5-2-2 0,0 4 35 0,-2-1-26 16,1-1-3-16,-8 4-3 0,2-3 4 15,-3 3 19-15,-3 1 4 0,-2-3 6 0,0 4-1 16,-3-3 4-16,1 2-7 0,-5 0-26 0,4 0 26 16,-3 2 5-16,-2 0-36 0,-1 0 9 15,-1 3-17-15,2-1-10 0,-3 0 5 0,0 2 44 16,1-1-19-16,-2 0 8 0,0-1-24 16,1 3 21-16,-1 0-9 0,2-1-19 0,0 0 13 15,2 4-8-15,2 0 40 0,2-5-37 0,5-2 8 16,3 1 4-16,2-2-28 0,6-2 4 0,0 0-10 15,0-2 18-15,8-1 3 0,4-4-10 16,2 6 49-16,0-4-6 0,2-14-15 16,0 6 1-16,11 24-34 0,-4-20 29 0,2 0-17 15,-1-1-24-15,2-1 14 0,3-1-2 0,-4-1 12 16,1 1-5-16,3-1-19 0,-4 4 63 16,-1 0-28-16,3 0-22 0,-3 0 18 0,-3 0 9 15,0 3 4-15,-1-1-32 0,-2 0 8 0,-2-12 32 16,0 6-33-16,0 5-7 0,-12 27 16 15,4-22 20-15,-1-4-34 0,-3 4-2 0,1 1 3 16,-2-3 4-16,-1-1 2 0,-1 2-20 0,1 2 19 16,-3 1 4-16,4-2 13 0,3 2-23 0,-3-2 43 15,3 4-52-15,2-5 36 0,-1 3-24 16,4-1 1-16,3-2 29 0,2 5-38 0,0-20 24 16,0 7-10-16,18 26 39 0,-6-21-43 0,4-2 9 15,2 0 25-15,3-4-41 0,5 0 26 16,-2 2-27-16,7-5-15 0,-2-1 21 0,8 2 18 15,-1-1 19-15,3 0-9 0,0 2-34 0,3-1 33 16,2-1 2-16,-2 1-32 0,5-2 12 16,1 4 1-16,-1-1 15 0,0-2-34 0,-1 4 19 15,1-1 5-15,-3 1-39 0,-3 0 23 0,4 1 42 16,-7 1-2-16,-2 1-40 0,2 1-7 16,-3 3 16-16,-5-4 23 0,0 2-45 0,-2 3 22 15,-2-2-17-15,-1 1 15 0,-2 0 9 0,0 3-22 16,3-5 1-16,-5 3-10 0,1-2 14 15,4 4 18-15,-1 1-18 0,2-6-15 0,0 4 41 16,1-2-6-16,4-2-16 0,-1 1 6 0,1-2-12 16,1 1 47-16,0 0-34 0,3-2-8 15,1 3 5-15,1-3-3 0,3-3 19 0,3 0 4 16,-2-1-23-16,1 2 20 0,2-3 9 16,2 1-20-16,-3 1 0 0,0-4 1 0,5 1-3 15,1 0 19-15,-2-1-2 0,1-1-19 0,-3-1 6 16,5 3-2-16,3-1-21 0,-3 0 23 15,4-1-24-15,-4 1 18 0,-1-3 0 0,1 4 0 16,-2-4-14-16,1 1 27 0,-2-3 3 0,-1-2-22 16,-2 0 20-16,2-1-10 0,-5 1 25 15,-1 1-4-15,-3-2-5 0,-2-1-7 0,2 0 1 16,-5 1-1-16,1 1-2 0,-4 0-10 16,0 3-24-16,-2-5 3 0,-1 7 2 0,-2-7 34 0,0 3-5 15,-2 3-4-15,-2-1-4 0,-1 2 0 16,0 1 17-16,2 1-6 0,-3-1-12 0,0 5 0 15,3-3 1-15,-3 1 4 0,1 2 2 16,2 1-6-16,-1-4 2 0,5 4 12 0,-3-2-14 16,4-2-17-16,-1 0 1 0,1 2 42 0,0-1-9 15,7 2 5-15,2-5-8 0,1 0 7 16,-3 0-6-16,5 0 0 0,3-2-16 0,-1-3 0 16,2 1 0-16,6 0-18 0,-2 0 1 15,4-2 52-15,0 1-21 0,1-4-2 0,1 2-2 16,1-3 0-16,0-2-8 0,1-2 2 0,2 2-12 15,5-4 1-15,2 3 10 0,6-4 12 16,-34 0 3-16,17 0-6 0,11 0-21 16,78-16 19-16,-64 8-3 0,0-5-8 0,0 3 18 15,-1 0-6-15,0-3 5 0,-2 3-14 16,-1-2-10-16,-2 0 17 0,-4 3-1 0,-3 0-2 16,-2 1 0-16,-5 0-1 0,0-1-10 0,-6 2 12 15,-4 4-12-15,0-4 0 0,-6 3 25 16,-1-3-19-16,-3 2 15 0,-3-1 1 0,-3 0-14 15,-1 1-5-15,-3-2-1 0,0-1-20 0,-1-2 1 16,-4 0 3-16,1 0 21 0,0-3 6 16,-2 1 6-16,-1-1-18 0,-2-3 6 0,-1 1 4 15,1-3 6-15,-1 2-7 0,-5-5-2 16,0 0 5-16,3-4-30 0,-1 1 38 0,-3-2-10 16,2-1 15-16,-4-2-14 0,2-5-16 15,-6-1 5-15,3-5-1 0,-1-4 0 0,2-1 8 16,-1-1 6-16,-4-2-5 0,1-2-18 15,-2 5 20-15,-1-2 1 0,-1-4-2 0,0 3 13 16,-1 3-38-16,-1 23 22 0,0-11-5 0,0-7 6 16,0 1-10-16,0-2 6 0,0 1 14 15,0 1 17-15,-10-39-24 0,6 39 4 0,0 2-5 16,-1-2-3-16,0 2 13 0,-2-1 4 0,1 1-7 16,1-1 14-16,-2-2-19 0,2-1 6 15,0-2-28-15,3 0 4 0,-1-1 8 0,2-1 17 16,-2-1-16-16,2-1 3 0,0 0 11 0,1 0-1 15,-4-3 6-15,1 1-24 0,-6 2-2 16,4 0 11-16,-5 2-14 0,-3 1-10 0,-3-1 28 16,-2 4-14-16,0 2 4 0,-5-3-12 0,-4 1 18 15,0 1-50-15,-4 0 40 0,3 3-2 0,-2-1-15 16,3 3 34-16,-3 0-14 0,5 1-3 16,-1 2-3-16,3-2 27 0,5 0-21 0,-1 1-24 15,3-3 16-15,3-1 0 0,0-1 8 16,1 0-3-16,3 1 13 0,2-1-42 0,1 2 36 15,2 0-3-15,-2-6 2 0,6 4 21 0,0 21-23 16,0-11 1-16,14-40-6 0,-5 28 24 16,6 1-31-16,-2-3 7 0,8 6-14 0,-2-4 6 15,2 5 21-15,1-3-3 0,0 4-10 16,3 0-20-16,-2 4 33 0,-3-1 2 16,2 0-21-16,-3 3 19 0,3-2 14 0,-7-1-8 15,2 3-9-15,-5-4 17 0,4 6-16 0,-6 1 7 16,-2 0 3-16,-3-4-14 0,-2 1 2 15,-2-2-2-15,0 2 20 0,-1 13-36 0,0-4 15 16,0-5 16-16,0-1-19 0,0 0-4 0,0 0 7 16,-8 2 6-16,-2-25 9 0,9 25-46 0,-2 0 50 15,3 11-14-15,0-6-4 0,0-6-11 16,0 1-3-16,0-1-1 0,0-1 10 0,0 0 13 16,0 0-30-16,0-3 25 0,0 1-7 15,-11-29 13-15,7 26-4 0,-1 0 1 0,1 1-2 16,-3 0-13-16,4 0 15 0,-5-1-2 0,3 3 1 15,-1 0 6-15,-1 1-8 0,1-3 1 16,-4 4 8-16,-1-1-18 0,0-1-13 0,1 1 12 16,-5 1 4-16,3-3 1 0,-4 2-10 0,-1 1-2 15,-2-3 14-15,-3-2-2 0,-1 1-11 16,0-1-9-16,-1 2 32 0,-1 0 2 0,1 1-27 16,-1 0 30-16,1 2-8 0,0-2 3 15,-1 2-16-15,1 2 0 0,0 0 8 0,3 0-4 16,-3 0 16-16,2 1 1 0,0 0-18 15,-2 1-1-15,1 2 5 0,0-1 5 0,-2 2-6 16,-1 0-12-16,2-2 14 0,1 2 13 0,-3 0-9 16,-2-1-39-16,3 3 40 0,-3 1 7 15,-3 2-22-15,3-1-14 0,-2 0 18 0,1 1 0 16,-2 1-13-16,-1 0 18 0,-2 5-1 16,2-5-14-16,-1 2 30 0,-1 1-17 0,1 0 0 15,-1 2 0-15,-2 0-8 0,0-3 5 16,-1 3 3-16,1 1-22 0,-2 1 36 0,1-3-12 15,-2 2-24-15,1-1 37 0,2 1-2 0,-1 0-1 16,5-1-4-16,-5 0-12 0,4 0 26 0,-1 1-10 16,2-2-12-16,1 1-1 0,1-1 23 15,2 0-11-15,1 0-15 0,0 0-4 0,3-1-9 16,-1-2-4-16,0 1 23 0,1 0-4 16,4 2 17-16,1-1 3 0,3 1-16 0,-2 0-2 0,4-1-8 15,-2 1 10-15,3 0 24 0,1 1-23 16,-2-2-16-16,2 3-6 0,0-1 4 0,3 1 22 15,-3-1-18-15,0-1-13 0,1 4 3 16,-4-3 1-16,1-1 11 0,1 0 2 0,0 1 1 16,-2 0 0-16,2 4-6 0,-4-3 12 15,2-1-13-15,-4 3 4 0,2-2 0 0,-2-2 16 16,3 4 4-16,-2-1-18 0,0-2 2 0,-4 4 1 16,0-2 2-16,1 2 10 0,-4-1 0 15,1 1-1-15,5-2-1 0,-6 0 0 0,0 0-13 16,-3 2-5-16,-2 2 21 0,0 0-22 15,-2-2 17-15,0 1-6 0,0 1 1 0,15 1-1 16,-6 0 1-16,-5 0 0 0,-3 0 13 0,1 0-1 16,-1 0 0-16,3 0-3 0,0 0-30 15,2 0 2-15,1 0 20 0,3 0 0 0,3 7 0 16,-3-7-6-16,2 0 23 0,-15 12-2 16,21-7-2-16,4-3-5 0,-2-2-14 0,5 2-8 15,-2 1 17-15,0-2-15 0,2 0 6 0,-9 2 0 16,3 1 4-16,1-2-18 0,-5 2 7 15,1 0 2-15,5-1 21 0,2-2-2 0,0 2 0 16,-1-2-7-16,5 1 0 0,-3-1-13 0,3-1 0 16,1 2 2-16,-1 0 4 0,0-1 1 0,0-1 0 15,-1 2 0-15,6-2 10 0,0 0-3 16,-7 0 18-16,7 0-6 0,-9 0 0 0,-1 0-13 16,3 0 9-16,1 0-17 0,-2 0 10 15,-16 8 0-15,8-3-40 0,0 0 5 0,-3 2-61 16,1 0-52-16,-1 1-65 0,-7 2 17 0,0 0-307 15,0-2 37-15,-4-1 11 0,0-6 18 16,13-1 26-16,-9 0 25 0,-2 0 20 0,-4 0 6 16</inkml:trace>
  <inkml:trace contextRef="#ctx0" brushRef="#br0" timeOffset="52158.274">15904 8682 462 0,'0'-10'234'0,"0"10"-7"0,0 0-20 16,0 0-47-16,0 0-4 0,0 0-12 0,0 0-1 16,0-15-41-16,0 15 14 0,14 0-32 0,-14 0 0 15,14-19 16-15,-14 16-23 0,1 0 15 0,-1 3-10 16,3-1-20-16,-3-1 20 0,1-1-7 16,-1 3-25-16,4-2 15 0,-4 2-24 0,0 0-11 15,2 0 7-15,-2 0-4 0,0-2-5 0,0 4 8 16,0-2-25-16,0 0 20 0,0 2-16 15,0 1-4-15,-1 0-6 0,1-1-3 0,-2 3 2 16,-1-1 0-16,7 2 5 0,-8-2 6 16,4 0 3-16,-1 3 1 0,2-2-6 0,-1-5 9 15,0 6-20-15,0 1-3 0,0 4 19 0,-10 13-2 16,7-10-13-16,2-3 23 0,1 1-8 16,-3 3-4-16,1-2 16 0,-1 4-19 0,-1-2 13 15,4-1 3-15,-2 4-21 0,-3-1 16 16,2-4-12-16,-2 7-1 0,4-2 9 15,-4 4 5-15,2-2-17 0,-1-2-10 0,0 5 6 16,0-1 14-16,1-2 1 0,0 3 9 0,2-3-23 16,-1 2 10-16,-1 2-30 0,0-3 12 15,3-1 1-15,-3 0 19 0,1-1 12 0,-2 1-9 0,3-1-6 16,-2 0 17-16,0 0-14 0,-1-1 23 16,1 1-14-16,0-3-21 0,-1 3-12 15,0 0 29-15,-3 2 52 0,1 0-51 0,2 4 46 16,0-3-39-16,-2 0-4 0,1 2 1 0,-2-2-2 15,0 2 32-15,-1 1-5 0,4 0-13 16,-2 3-12-16,-1-1 2 0,0-2 2 0,-1 0-1 16,1 0-3-16,-1 0 30 0,0 1-8 15,-2-1-24-15,1 0 4 0,0 0-9 0,1-1 11 16,1 1 3-16,-1 0-13 0,-1-3 4 0,3-1-24 16,3 3 33-16,-1 1-1 0,-3-1-6 15,1-1-2-15,-2-2 24 0,4 4-23 0,-3-1 3 16,2 0-2-16,0 1 4 0,-2 4-21 0,0-3-1 15,-1 2 8-15,-1-2 0 0,2-2 0 16,-3 2 8-16,1-2 10 0,-3-2-8 0,2 2 14 16,-2 1-13-16,1 0 6 0,-1 2-15 0,3 0-19 15,-2 2 29-15,1 1-8 0,1 1 5 16,-3 1-23-16,6 0 23 0,-2 3-12 0,3-3-4 16,-1-2 8-16,2 3-9 0,1-2 12 0,-6 2-13 15,7-1-4-15,-1 0 8 0,-6 0 11 16,3-3-5-16,2 2-8 0,0-1 2 15,0 1 23-15,-1-2-30 0,0 0 20 0,-1-1-37 16,2 2 28-16,-2 0-10 0,0-3 4 0,1 0-1 16,1-2 15-16,-3 8-13 0,3-8-19 0,-4 4 21 15,3-1 11-15,0-3-18 0,1 4-2 16,-1-2 8-16,3-2-1 0,0-2 1 0,-3-2 15 16,1 4 4-16,4-5-14 0,-5 0 8 15,1 1-10-15,-1 0 6 0,0-5 12 0,1 0-3 16,3-4-10-16,-3 4 12 0,0-4-6 0,-2 1 2 15,3-4-4-15,3 0-16 0,-1 1 17 16,-1-4 4-16,2 1-20 0,-2-2 11 0,1-1 7 16,1 2-10-16,0-6-2 0,0 0 9 0,0 6-1 15,0-6 0-15,0 8-14 0,0-2-16 0,0-6 1 16,0 7 16-16,0-7 6 0,0 7-3 0,0-7-7 16,0 7-6-16,0-1 9 0,0-6 5 15,0 9-26-15,0-3-5 0,0-6-43 0,0 6-35 16,0-6 11-16,0 6-117 0,0-6-38 15,0 0-52-15,0 0 27 0,0 0 25 0,0 10 24 16,-4-13-306-16,4-3 45 0,-8-11 29 16,6-7 39-16,-1-4 31 0,-2 0 25 0,5 12-44 0,0-9 19 15,0-4 138-15,0-4 8 0</inkml:trace>
  <inkml:trace contextRef="#ctx0" brushRef="#br0" timeOffset="53156.9384">14499 11147 212 0,'-4'0'297'0,"1"-3"-59"0,-2 2-26 0,4 1-5 16,-1 0-35-16,0 0-14 0,1 0-12 0,1 0-17 15,0 0-9-15,0 0-16 0,3 0 4 0,-2 0-13 16,3 1-7-16,1 1 14 0,0-1-23 16,0 0-10-16,14 2-7 0,-2 2 6 0,3 1 7 15,2-4-14-15,0-2-20 0,1 4-6 16,2-3 5-16,7 5 6 0,-2 0 10 0,-2-1-4 15,4 2 5-15,2 1-24 0,1 0 34 0,3-1 0 16,4 2-1-16,0-1-16 0,2 2-14 0,6-6-3 16,-2 3 30-16,4 4-39 0,4-4 10 15,4 2-16-15,1 0 9 0,3-2-5 0,3-3-1 16,-2 4 3-16,-1-1 27 0,6 0-34 16,-2 1 15-16,-2 0-15 0,2-3-26 0,0 2 21 15,2-1 18-15,-2 1 20 0,4 0-26 16,-6-2-23-16,2 0 19 0,-1 1 10 0,1 0-38 15,0-1 12-15,-4 3 9 0,-4-3-9 0,0 2-19 16,0-3 13-16,-5 0 12 0,-5 1-4 0,0 0-10 16,0-1 48-16,0-1-42 0,-6-3 8 15,-1 4 6-15,0 0 15 0,-3-4-48 0,-1 4 13 16,-1-3 6-16,-21-1 16 0,9 0-15 16,6 0-3-16,2 0 38 0,1 0-39 0,-1 0 5 15,0 0 7-15,-4 0-13 0,2 0 2 0,-1 0 23 16,0 0 1-16,-2 0-53 0,1 0 34 0,-1 0-1 15,-1 0-1-15,31 12 0 0,-27-10 5 16,-2-1 1-16,0 0-3 0,2 3 10 0,-2-2-1 16,1 3 0-16,2-4 1 0,-2 2 1 0,1 0-3 15,1 0-1-15,-2 1 0 0,0 0-6 16,-1 0-1-16,4-1 0 0,-1 4 0 0,-1-4-1 16,2 1 21-16,1 0 4 0,-2 3-3 15,3-6-2-15,0 6 7 0,2-1-34 0,-2 2 21 16,2-5-9-16,-1 3 15 0,4 0-30 0,-1-1 20 15,-2 1 14-15,-1 0-25 0,0 0 39 0,0-2-4 16,2 2-2-16,-5-1 0 0,1-1-12 16,-5-1 14-16,0 1-7 0,-1 0-8 0,3-1 5 15,-4 2 5-15,-16-5-5 0,4 0-13 0,2 0 2 16,18 10 36-16,-22-7-9 0,-5-1-18 0,0-2 10 16,-3 0 18-16,0 2-3 0,-3-2-23 15,1 0 17-15,0 0-7 0,-1 0-8 0,-3 0-2 16,0 0-32-16,0 0 13 0,0 0-24 15,4-5-20-15,-6 3-31 0,-2 1 5 0,-1-2-102 16,-9-4-46-16,-13-4-57 0,-1-3 26 16,-4-1 23-16,-6-6 20 0,-7-1-289 0,-1-2 17 15,-6-2 39-15,-7-3 30 0,-6 0-15 16,-6-4 26-16,-4-1 75 0,-2 1 24 0,-8-5-18 16</inkml:trace>
  <inkml:trace contextRef="#ctx0" brushRef="#br0" timeOffset="55416.88">14881 11293 363 0,'14'0'184'0,"-14"0"0"0,0 0-32 16,0 12-2-16,0-12-17 0,0 0-10 0,0 0-14 15,14 0-14-15,-14 0-26 0,0 0 16 16,23 13-4-16,-19-13-42 0,0 0 3 0,0 0-21 16,-2 0 27-16,2 0-1 0,1 0-1 15,-2 0-4-15,-2 0-13 0,-1 0-6 0,0 0 10 16,0 0-33-16,8 0 24 0,-8 0 5 15,7 0-5-15,-7 0-8 0,11 0-16 0,-5 0 21 16,-6 0-14-16,8 0 24 0,-2 0-8 0,-6 0-7 16,10 0 1-16,2 0 23 0,1 0 1 15,-2 0 4-15,1 0-9 0,8-9 3 0,-12 8-8 16,-1 0-15-16,11-5 19 0,-4 5 0 16,3-6-10-16,-3 5 13 0,3-5-3 0,-2 3 2 15,0-4-7-15,0 4 21 0,0-6-22 0,1 3 12 16,1-1-17-16,-3 1 9 0,3 0 6 15,1-3-2-15,-2 7-12 0,-3-7 26 0,5 1-29 16,-4-1 3-16,1-1 1 0,1 3-11 0,0-3-3 16,0-2 5-16,2 8 17 0,-1-8-9 15,-4 5-1-15,5-1-10 0,-1 0 16 0,-1-2-30 16,0 0 11-16,-1 2 20 0,4-1 3 0,-1 2-23 16,2-2 21-16,-4 0 19 0,2 1-8 15,-3-2-37-15,0 1 8 0,1 2-16 0,0-7 24 16,1 5 13-16,-2 0-1 0,1-1 18 0,2 0-22 15,-4 0-3-15,1-2-24 0,0 0 39 0,-1 0-40 16,-1 1 11-16,4-5-3 0,-2-1-24 16,6 5 37-16,-6-2-5 0,3 0-17 15,-3-2 2-15,1 3-7 0,0-1 4 0,0-1-8 0,-4 1 22 16,4 0-8-16,-3 3-2 0,0-2 2 16,0 3 23-16,3-3-3 0,-4 3 5 0,5-2-35 15,-3-1 10-15,3 2-7 0,-2-2 0 0,-3 3 0 16,5-3-1-16,0 1 1 0,-2 2-9 15,2-1 30-15,0-1-13 0,-2 2 11 0,2-3-20 16,2 3 0-16,0-1 0 0,-2-4-6 16,-2 2 52-16,-2-3-30 0,5 3 20 0,-3 0-23 15,-1 0 1-15,0-2 21 0,0 4-24 0,0-1-15 16,-3 0 23-16,2 1-25 0,-1-1 16 16,-2 1-16-16,3-1-1 0,-1-1-5 0,1 0 13 15,2 3 11-15,-2-3-27 0,3 3 24 16,-2-3-1-16,0 3-2 0,-4 0-4 0,6-3-2 15,-2 4 2-15,-1-2-8 0,-3 3 15 0,0 0 6 16,1-1-20-16,-1 0 24 0,1 0-36 16,-1 0 20-16,0 0 13 0,6 2 1 0,-3-1 0 15,5 1-15-15,-6-2 12 0,-1 3-15 16,2-2-9-16,2 0 17 0,-4 2 6 0,5-1-1 16,-2 0-2-16,3 1-8 0,-5-1 0 0,1-2 0 15,1 3 21-15,0 1-11 0,-1 0 0 16,-4 0-3-16,3-3 8 0,0 1-1 0,1 0-1 15,1 0 0-15,-4 0-3 0,3-1-1 16,-4 2 12-16,2-2-9 0,1 0-2 0,1-3-3 16,2-1 21-16,-2 4-3 0,1-1-26 0,0-2 0 15,0 3 4-15,-3-1 19 0,0 2-3 0,1-6 10 16,0 6-22-16,0 0 13 0,-1-1 15 0,-2 2 0 16,0-1-24-16,0 3 26 0,2-3-14 15,1-1 3-15,-2-1-5 0,0-2 13 16,1 3-6-16,1-3-7 0,-3 6-9 0,4-5 18 15,-3 0-15-15,2 0-10 0,0 0 10 0,4 1-15 16,-6-2 4-16,3 3 6 0,0-2-11 16,-3-1 19-16,-1 6-13 0,4-6 6 0,-2 5 1 15,-3 0-3-15,3-2 7 0,-3 4 17 16,1 0-35-16,-3-1 11 0,1 3 0 0,-2-2 12 16,1 2-8-16,-1 0-3 0,8-4 1 0,0 0 6 15,-4-1-2-15,5 0-1 0,-3 0 8 0,2 1-15 16,-1 3-16-16,-2-3 21 0,-1 0-13 15,2 4-11-15,1-4 30 0,-1-2-7 0,3 3-5 16,-2-3 10-16,2 0 5 0,-3 2 5 0,0 3-14 16,-1-1-2-16,-2-1 8 0,2-1-12 15,4 0 3-15,-9 2 0 0,0-4-6 0,3 6 12 16,6-4-7-16,-5 1-6 0,-1 3 2 16,3-6-2-16,-2 4 16 0,0-1-13 0,-4 2 14 0,3 0-15 15,-2 0 5-15,-2 1-14 0,1 0 9 16,-1-1 17-16,1 2-11 0,6-6-11 0,-3 3 19 15,0 1-10-15,-1-2 1 0,0 1 2 0,-2 0-21 16,-1 3 17-16,6-7-7 0,1 0 12 16,-3 2-24-16,0 2 19 0,-3 0 0 0,3-2 4 15,1-1-21-15,-2 1 25 0,1 1-7 16,0 0-3-16,-2 2 3 0,-1 0-9 0,0 1 8 16,1-1 8-16,5-5-17 0,-2 2 3 0,-1 1 6 15,-2 0 13-15,4-2-15 0,-2 1-2 0,1 2 15 16,-3 0-4-16,2 0-14 0,2-3 10 15,1-1-5-15,-2 1 0 0,-1 1 11 0,-1 3-22 16,1 0 2-16,-2 1 15 0,6-5-1 0,-2 2-18 16,-3 0 22-16,1 2-9 0,-2 1 8 15,-2-2 9-15,0 4-15 0,1-2 5 0,-1 0-12 16,0 0 11-16,-1 0 10 0,1 1-21 16,0 0 15-16,0-1 13 0,0 0-22 0,2 1 4 15,-3-1 5-15,0-1 0 0,1 3 0 16,7-11-5-16,-3 7 6 0,0 1-21 0,-4-2 8 15,0 2 7-15,1 3-3 0,5-12 4 0,-3 9-5 16,-2 1-15-16,1-2 18 0,-2 3-11 16,0-3 14-16,1 2 3 0,-3 1-5 0,1-3 3 15,2 4-4-15,-1-2 5 0,0-1-11 0,-2 2 17 16,1-3 1-16,0 2-20 0,0 1 21 16,1-3-20-16,-3 4-5 0,1-4 8 0,2 3 20 15,-2 0-17-15,1-1-2 0,-2 0 10 0,2 0-21 16,-1 1 12-16,1-2 4 0,-2 3-12 15,3-1-9-15,-2-1 1 0,-1 1-40 16,1 2-47-16,-1-2-35 0,-1 1 13 0,0 1-163 0,0 0 26 16,-24-5-331-16,2-2 53 0,-2-2 42 15,3-2 17-15,-4-3 31 0,-7 1 51 0,1-2 28 16,-3-1 25-16,-2-2 29 0,-9-2 28 16,-1-7 14-16,-5-1 8 0</inkml:trace>
  <inkml:trace contextRef="#ctx0" brushRef="#br0" timeOffset="59623.0094">21923 3732 222 0,'0'0'243'0,"-14"0"-42"0,14 0-28 0,0 0 10 15,0 0-14-15,0 0-35 0,0 0-5 0,0 0-21 16,0 0 2-16,0 0 6 0,0 0-15 16,0 0-9-16,0 0 7 0,0 0-16 15,0 13-1-15,0-13-15 0,0 0-14 0,0 0 6 16,0 0-7-16,0 0-4 0,0 0-13 0,7 9 11 16,0-10-4-16,11-1-7 0,5-3-15 15,-1 1 8-15,2 3 5 0,-1-5-10 0,1 5-15 16,1-4 20-16,-3 2 5 0,-1-2-19 15,2 1 3-15,3 0 4 0,-1 0 5 0,-2-1-7 16,-2 1 13-16,-1 0-16 0,-2 1-5 16,1-1 1-16,-5 3-11 0,-4-2 22 0,-2 2-7 15,1-1-3-15,-1 1-4 0,-5-1 5 0,3 2-21 16,-4-1 23-16,2 1-18 0,0-1-20 0,-1 0-10 16,-1 1-2-16,-2 0-28 0,0 0-21 15,0 0-4-15,-5 1 8 0,1-1-178 0,-2 1-123 16,-1-1-13-16,-2 0 32 0,2 0 52 15,-2 0 14-15,-7 0 5 0</inkml:trace>
  <inkml:trace contextRef="#ctx0" brushRef="#br0" timeOffset="59963.5716">21821 3813 307 0,'-4'3'223'0,"0"-3"-9"0,2 1-29 15,-1 0-27-15,2 1 20 0,-1-2-40 0,1 1-12 16,0-1-32-16,2 0 17 0,2 2-17 0,-1-2-10 16,3 2-19-16,14 1 15 0,-4-3-11 15,-1 0-12-15,6 3-5 0,-1 0 3 0,2-3-8 0,-2 0-5 16,1 2 2-16,3 0 1 0,-1-2-7 16,0 0 4-16,-12 0-12 0,7 0-10 0,3 0 2 15,-1 0 22-15,3 0-5 0,0 0-9 16,-3 0 7-16,3 0-2 0,-2 0 3 0,21-10-5 15,-23 8 27-15,-1 1-25 0,-1-3 5 0,2 3 11 16,-6-1-14-16,-1 1 15 0,-1-1-19 16,-1 0-1-16,-2 2 6 0,-1-2-22 0,-1 1 8 15,1 0 8-15,0 1 10 0,-4-2-38 0,2 1 22 16,1-1-18-16,-5 2-6 0,0 0-21 16,0 0-27-16,0 0-29 0,7 0-20 0,-7 0-58 15,0 0 14-15,7 0-174 0,-10 2-88 16,-1-1 27-16,1 1-14 0,-2-2 26 0,1 2 14 15,-2 0 0-15</inkml:trace>
  <inkml:trace contextRef="#ctx0" brushRef="#br0" timeOffset="62039.1007">16706 12285 427 0,'0'0'235'0,"0"-13"-9"0,0 13-4 16,0 0-29-16,0 0-6 0,0 0-15 0,0-13-12 15,20-2 1-15,-20 14-6 0,0-1-36 16,0 1 2-16,1 0-19 0,1-1 22 0,-2 0-37 16,2 2-7-16,1-2 27 0,-2 3-24 0,3 0-19 15,-2 1-9-15,1 0 7 0,1-2-1 16,-1 1 0-16,0 4 12 0,2-1 5 0,4 6-49 16,3-1 54-16,-5 2-38 0,1 0 22 0,3 2-21 15,-5-4-26-15,3 3 22 0,-2 3-8 16,-5 0 33-16,8 2-38 0,-10-5 7 0,6 4-10 15,-2 0 6-15,4 0-4 0,-3 0 6 0,-2-4-9 16,1 7-14-16,-2-7 17 0,0 0-1 0,0-2-3 16,0-1-5-16,-1-1 9 0,1 0-2 15,-2-8-3-15,0 7-2 0,0 5-3 16,10 11-2-16,-8-13 22 0,-2-2 7 0,0 2-25 16,2-3-6-16,-2-2-4 0,0-5 7 0,0 0-10 15,0 9-1-15,0-3-9 0,0-6-2 16,0 7 0-16,0-7 18 0,0 8 7 0,0-8-4 15,0 8 44-15,0-8-11 0,0 7 1 16,0-7-27-16,0 0 15 0,0 0 5 0,9 7-12 16,-4-10 6-16,-1 0-16 0,1 2 14 0,11-10 2 15,-4-2-15-15,2 1-20 0,-1-1 42 0,1 0-19 16,0-2-9-16,-3 0-12 0,3 0 20 16,-3-2-2-16,3-1-1 0,1 3-2 0,-2-2-4 15,-4 5 17-15,1-2-4 0,3-1 5 0,-4 1-17 16,0 1 2-16,0 3 2 0,-2 2 6 15,-2 1-9-15,-1 1 5 0,0 4-17 0,-1-4 15 16,-1 4-11-16,1-2 12 0,-2 1-7 0,0 1-25 16,3 1 7-16,-1-1 6 0,-3 2 9 15,0 0-2-15,0 0-4 0,6 13-9 0,-5-6 1 16,3 10 22-16,-1 1-20 0,-2-2 15 16,2 5-23-16,-2-3 16 0,2 0-12 0,-2 0 1 15,2 0-3-15,-1-1 14 0,0-1-8 0,1 0 2 16,-3-9-4-16,0 3 11 0,0 0-11 0,10 10 0 15,-7-12 17-15,-3-5-5 0,4 3-2 16,-2-1 5-16,1-2-16 0,-1 0 9 0,1 1 1 16,-1-1 3-16,2-2-24 0,0 2 14 0,1-3 7 15,-2 0 4-15,3-2-21 0,-6 2 31 0,0 0-19 16,23-12 9-16,-13 5-2 0,2 0 7 16,-1-2-17-16,1-1 19 0,-1-2-15 0,0-1-1 15,4-2 15-15,-4-1-2 0,3-2-7 0,-3 2-10 16,3-3 13-16,0-2 5 0,1 2-10 15,0-3 13-15,-2 3-1 0,3-3-12 0,-5 3 7 16,2-2-5-16,-4 5-13 0,-3-4 6 0,2 1-6 16,1 2 5-16,-4-1 7 0,0 4 2 15,-1-1 3-15,0-2-23 0,-4 6 3 0,0 11 7 16,0-10 5-16,0 1-12 0,0 0 7 0,0 0-5 16,0 2 12-16,-12-7-6 0,6 2 3 15,1 1 4-15,0 3-18 0,1 0 17 0,-1 2-5 16,3 3 8-16,0-1-11 0,-2 0-5 15,1-1-5-15,1 2 14 0,-2 2-3 16,3-2 15-16,-2 0-29 0,2 1 18 0,0 0 3 0,-1-3 5 16,1 1-9-16,0 2-4 0,1 2 3 15,-1-4 0-15,-1 2-2 0,2 0-8 0,0 2 14 16,0 0-1-16,0 0 3 0,12-8-14 0,-6 8 17 16,11-7-24-16,-3 2 13 0,0 1 3 15,2-1-11-15,0 1 17 0,-3 4-17 0,3-5 6 16,-5 1 12-16,-1 1-8 0,-3-1-2 15,0 1 4-15,-3 1 2 0,2 1-18 0,-2 0 21 16,1-1 3-16,-1 2-24 0,-2-2 20 16,2 1 2-16,-1 0-12 0,-3 1 8 0,0 0-3 15,0 0 7-15,0 0-22 0,6 0 20 0,-6 0-6 16,0 0 4-16,0 0-8 0,8 0 18 16,-8 0-8-16,0 0-24 0,0 0 2 0,6 0 12 15,-6 0-36-15,0 0-15 0,0 0-19 0,0 0 6 16,0 0-66-16,0 0-59 0,0 0-41 15,0 0 20-15,11-12-211 0,-13 12-87 0,1-1 55 16,-3 0 35-16,2-3 30 0,0 3 28 16,-2-4 26-16,0 1-12 0,2 0 28 0,-2 0 73 15,-1 1-33-15</inkml:trace>
  <inkml:trace contextRef="#ctx0" brushRef="#br0" timeOffset="66039.0718">4607 6906 383 0,'0'0'164'0,"0"0"-43"15,0 0 0-15,0 0 30 0,0 0-44 0,0 0 9 16,0 0-19-16,0 0-20 0,0 0 24 0,0 0-38 16,0 0 5-16,0 0 23 0,0 0-57 15,0 0 36-15,0 0 0 0,0 0-39 0,0 0 37 16,0 0-10-16,0 0 4 0,0 0-4 15,0 0-2-15,0 0-12 0,0 0 17 0,0 0-11 16,0 0-4-16,0 0 1 0,0 0-1 16,0 0 3-16,0 0-12 0,0 0-10 0,0 0 2 15,0 0-3-15,0 0-6 0,0 0 23 0,0 0-15 16,0 0-10-16,0 0 22 0,0 0-17 0,0 0 1 16,0 0 5-16,0 0 5 0,0 0-12 15,0 0 8-15,0 0 3 0,0 0-3 0,0 0-3 16,0 0-15-16,0 0 6 0,0 0 13 15,0 0-21-15,0 0 2 0,0 0-11 0,0 0 3 16,0 0 2-16,0 0 3 0,0 0-11 0,0 0-2 16,0 0 20-16,0 0-16 0,0 0-1 15,0 0 25-15,0 0-30 0,0 0 5 0,0 0 8 16,0 0-5-16,0 0 11 0,0 0 3 16,0 0-13-16,0 0 0 0,0 0 10 0,0 0 2 15,0 0 5-15,0 0-19 0,0 0 0 0,0 0 24 16,0 0-26-16,0 0-2 0,0 0-6 0,0 0 30 15,0 0-26-15,0 0 2 0,0 0 12 16,0 0-20-16,0 0 4 0,0 0 5 0,0 0 14 16,0 0 2-16,0 0-20 0,0 0-2 15,0 0 25-15,0 0-22 0,0 0-3 0,0 0 8 16,0 0-2-16,0 0 4 0,0 0 6 16,0 0-9-16,0 0 6 0,0 0 10 0,0-14-24 0,0 14 20 15,0 0-16-15,0 0 4 0,0 0-24 0,0 0 22 16,0 0-7-16,0 0 6 0,0 0-18 15,0 0-12-15,0 0 13 0,0 0-5 0,0 0-8 16,0 0 6-16,0 0-11 0,0 0-1 16,0 0-37-16,0 0 24 0,0 0-13 0,0 0-8 15,0 0-10-15,0 0 7 0,0 0-110 0,0 0-66 16,0 0-91-16,0 0 24 0,0 0 24 0,0 0-11 16,0 0 11-16</inkml:trace>
  <inkml:trace contextRef="#ctx0" brushRef="#br0" timeOffset="140435.26">1520 13625 480 0,'0'-13'224'0,"0"13"-46"16,0 0-13-16,0 0-3 0,0 0-11 15,0 0-27-15,0-12 18 0,0 12-5 16,0 0-16-16,18-20-4 0,-17 18-7 0,-1 1-32 16,-1-1 16-16,2 2 2 0,-1-2-17 0,1 0 1 15,-1 0-15-15,0 1 1 0,1-1-25 0,-1 1 6 16,0 0-2-16,2-1 1 0,-2 2 6 15,1 0-19-15,-1-1-10 0,1 0-1 0,1 2-6 16,-2-2 29-16,-2 0-31 0,2 2 11 16,2-1 3-16,-4-1-33 0,4 0 5 15,-4 1-2-15,1 0 8 0,1 0 5 0,1 1 9 16,-2 0 5-16,1 1-15 0,1 1 26 0,-1 1-39 16,0-2 34-16,0 4-25 0,0-2 18 15,0 1-21-15,-1 2 18 0,2-2-19 0,-2 2 12 16,1-7 11-16,0 7 4 0,0 0-24 15,0 1 9-15,0 5 3 0,0 2 0 0,0-1 35 16,0 2-26-16,0 1 9 0,0-3-13 16,0-2-14-16,0 3 33 0,0-2-15 0,-12 16 24 15,8-12-35-15,2-3 4 0,-2 2 17 16,3-3-3-16,-2-1 18 0,0 1-21 0,-1 1-19 16,2-3 33-16,-1 4-15 0,-3 2-21 15,4-7 11-15,-3 6-9 0,0 1 15 0,0-2-17 16,1 0-17-16,-1-5 3 0,2 0-2 0,2-2 54 15,-1 3-43-15,-4 2 17 0,4-1-5 0,-4 3-16 16,5-4 9-16,-1-2-1 0,-1 0-15 0,0-1 28 16,3-2-33-16,-2 1 24 0,-1-2-1 15,3 1-2-15,0 1-3 0,0-7-19 0,0 0 24 16,0 10 0-16,0-3-2 0,0 1 9 16,0-1-13-16,0 1-18 0,0 4 28 0,0 1-10 0,0-3-2 15,0-2 24-15,0-1-33 0,0 0 20 16,0-7-15-16,0 6 7 0,0-6-8 0,0 8 4 15,0-8 12-15,0 6-16 0,0-6-6 0,0 0 15 16,0 0 10-16,0 7-16 0,0-7 18 16,0 0-10-16,0 0 12 0,4 7-16 0,0-7-5 15,0-3 2-15,1 0 0 0,6-4 0 16,2 0 13-16,-4-4-1 0,5 3-1 0,-2-3-11 16,0-1 15-16,3-1-15 0,-1 0 5 15,-3-2 2-15,2 2 22 0,4-2-2 0,-5 2-2 16,2-2-4-16,-2-2-30 0,1 4 11 0,0-6-1 15,-2 4 6-15,-1 0-1 0,0-1 1 0,0 2-2 16,-2-2-10-16,3 0-16 0,-4 6 2 16,-1-5 31-16,-3 6 8 0,4 0 7 0,-4 2 6 15,-1 3 5-15,2-2-9 0,-3 0 2 0,1 2 8 16,0-2-24-16,0 4 35 0,0-3-20 0,-2 4-1 16,3-3 4-16,-3 1 1 0,0 1-21 15,3 1-10-15,-2-1 17 0,-1-2-20 16,3 3 18-16,-3 1-1 0,1-2-19 0,-1 2 27 15,0 0-7-15,0 0-20 0,0 0 3 0,0 0 4 16,0 0-7-16,6 12-5 0,-4-6 17 0,-1-2-7 16,2 1-27-16,-3 2 40 0,5 8-17 0,-3 1 2 15,1 2-6-15,-2-7 22 0,3 4-15 16,-2-2 2-16,2 4 4 0,-4-4-14 0,4-4-5 16,-4 4 13-16,1-4-7 0,5 7-7 15,-3-1 29-15,3 0-13 0,2 0-8 16,-3-1 12-16,1-1-8 0,-3-4 0 0,3 7-3 15,-1-10 5-15,0 2-2 0,0 0-5 0,-3-2 4 16,4-1 4-16,-3 0-5 0,1-2 0 16,0 0 1-16,-1 1-3 0,2-1 14 0,-1 0 4 15,1-1-15-15,1-1-7 0,-1 1-9 0,0-2 35 16,3 0-5-16,-8 0-13 0,12 0-13 16,4 0 29-16,13-15-8 0,-14 8-8 0,-2-2-5 15,-1 0 12-15,2 2-9 0,-2-4-1 16,1-2-2-16,-2 1 15 0,2-1 10 0,-2 0-12 15,1-1-5-15,-3-2 6 0,1 0 2 0,1 2 16 16,0-4-16-16,-4 0 15 0,1 2-7 16,2 0 10-16,-3 0 18 0,2-2-6 0,-4-1-21 0,2 1 8 15,-1-2 17-15,-1 1-11 0,0 0-10 16,1 0-2-16,0 1 9 0,-2 1-5 16,-2 1 4-16,0-1-18 0,-1 4 5 0,-1 1 6 15,0 12-2-15,0-9-17 0,0-4 18 16,-10-12-14-16,5 15 6 0,0-2-11 0,-1-1-2 15,1 1 11-15,-1 6-9 0,2-2 5 0,0 1 11 16,0 1-11-16,-5-5 8 0,2 3-13 0,3 2-4 16,1 2 3-16,-2 0 3 0,3 2 5 15,0 0-21-15,0-1 22 0,0 2-8 0,1-2 1 16,-1 3-4-16,0-2-10 0,2 1 9 0,-2 0 7 16,1 1-7-16,-1-3 1 0,2 3-8 0,0-2 8 15,-2 2-7-15,2 0 10 0,0 0-14 16,0 0 10-16,-2 2-13 0,3-4 20 0,2 2-7 15,0 2 7-15,-1-2-21 0,0 0 12 0,3 0 9 16,-1-2-22-16,3 1 19 0,-2-3-8 16,0 4 15-16,0-2-11 0,0 4 2 0,-5-2 2 15,0 0-8-15,8 0-1 0,-1 0-8 0,-7 0-1 16,9 0 23-16,-2 0-14 0,-7 0 9 16,8 0 2-16,-8 0-12 0,7 0 9 0,-7 0-14 15,6 0 15-15,-6 0 4 0,0 0-4 16,8 0-16-16,-8 0 8 0,0 0 15 0,7 0-7 15,-7 0 0-15,0-5-17 0,0 5 15 0,7 0-17 16,-7 0-19-16,0 0 14 0,0 0-43 0,0 0-33 16,0 0 10-16,7 0-57 0,-7 0-53 15,0 0-26-15,9-8-25 0,-9 9 22 0,0 0-209 16,0-1-76-16,-2 3 34 0,4-2 69 0,-2 2 30 16,0-1 26-16,0 0-5 0,2 2 30 15,1-3 22-15,1 4 9 0</inkml:trace>
  <inkml:trace contextRef="#ctx0" brushRef="#br0" timeOffset="140991.8038">2649 13670 514 0,'-3'-1'283'0,"2"1"-47"16,-2 1-29-16,0-2-11 0,1-2-3 0,1 3 0 16,1 0-11-16,-4 0-45 0,3 0-9 0,1 0-15 15,-2 0-17-15,0 0 19 0,2 0-24 16,0 0-10-16,2-1-7 0,0 1 20 0,-1 0-20 16,3 0 22-16,-2-1 10 0,3 2-50 15,-1-4-5-15,3 3 24 0,-2 0-25 0,4-1-1 16,-4 1 16-16,-5 0-13 0,8 0-6 0,-1 0 10 15,1 0 15-15,5 0-7 0,-2 0-21 0,2 0 8 16,11-8-6-16,-15 7-4 0,-1 1-5 16,0 0 15-16,0-2 2 0,8 0-7 15,-7 1-3-15,0 1-9 0,-3 0-3 0,-6 0-3 16,0 0-14-16,8 0 4 0,-2 0 18 0,-6 0-4 16,8 0-31-16,-8 0-6 0,9 0 3 15,-9 0-42-15,5 0-37 0,-5 0-21 0,0 0-12 16,12-2-39-16,-12 2-56 0,-3 1 20 0,3 1-246 15,-5 2-6-15,1-3 29 0,-1 4 30 16,0-3 22-16,-9 4 30 0,-3-1 18 0,3 4 11 16</inkml:trace>
  <inkml:trace contextRef="#ctx0" brushRef="#br0" timeOffset="141399.2817">2566 13903 740 0,'0'4'228'16,"0"-2"-30"-16,1 0-17 0,-1-1-35 0,0 2-1 15,2-2-9-15,-2 1-6 0,4 0-16 16,0-1-9-16,-2 0-3 0,2 1-1 0,0-1-13 16,0-1-7-16,2 2-8 0,1-2 2 0,-2 0 10 15,3 0-29-15,1 0 0 0,4 0-5 16,3 0-12-16,-2 0 20 0,-1 0-21 15,19-11 4-15,-18 9 7 0,-4 0 18 0,0 1-40 16,0-1-1-16,-1 0 3 0,7-2 25 0,-2 3-26 16,-5-1-2-16,-3 1 26 0,2 1-5 15,-2-2-33-15,1 1 7 0,-4 0 10 16,1 0 2-16,2 1 6 0,-4-1 6 0,2 1 31 16,0-3-7-16,-1 3-39 0,-1-1 6 0,2-1 3 15,-3 2-4-15,1-1-2 0,0 0-8 0,2 1 1 16,-3-1-8-16,3 1-1 0,-2 0-13 15,1-1 3-15,-2 0-5 0,2 1-12 0,-3 0-51 16,1-4-5-16,-1 3-52 0,1 1-21 0,0 0 12 16,-1 0-227-16,0 0 26 0,0 0 28 15,0 0-82-15,0 0 3 0,0-8 22 0,0 8 26 16,-10-12 27-16,10 12 12 0</inkml:trace>
  <inkml:trace contextRef="#ctx0" brushRef="#br0" timeOffset="143618.9458">3987 13495 494 0,'0'0'228'16,"0"0"-13"-16,-14 0-19 0,14 0-15 0,0-15-14 15,0 15-9-15,0 0-6 0,0 0-6 0,-13-20 12 16,12 18-7-16,1 2-33 0,0-3 9 16,0 1-14-16,1 0-6 0,-2 1 6 0,2 1-19 15,-1-3 15-15,0 3-10 0,0 0-7 16,0-1-14-16,0 1 1 0,0 0 0 0,3 0-28 15,-2 0-18-15,0 0 48 0,3 1-25 0,0 0-16 16,1 2-3-16,2-1 9 0,8 6-19 16,-2-3-11-16,1 1-2 0,1 0 9 0,0 3 1 15,-2-1-6-15,2-1 6 0,-2 1 6 16,1 2-4-16,3 3-2 0,-5-2-2 0,2 3-3 16,0-1 5-16,0 0-4 0,0-1-2 0,1 2 11 15,1-1-10-15,-1 4-2 0,0-2-2 16,-2 1-2-16,0 4-1 0,-2-3-2 0,3-3 1 15,-1 1-3-15,0 0 29 0,0 1-6 0,-2-4-2 16,-1 2-2-16,-1-1-4 0,-1-2 0 0,1-1-10 16,-3-1-2-16,-2-1-15 0,1-1 0 15,-2-2 21-15,-2-1-2 0,2 1 1 0,-2-1-1 16,1 1-39-16,1-3 3 0,0 3 1 16,-2-3 3-16,1 1 2 0,0-3-39 0,-1 4 7 15,0-1-22-15,-1-2 6 0,0-1-21 0,0 0-31 16,0 0-12-16,0 0-77 0,-6 0 10 15,2-1 20-15,-9-8-198 0,7 1-54 0,-3-3 24 16,1-2 28-16,-1 3 24 0,4-6 53 0,0-1 15 16,-6-6 10-16</inkml:trace>
  <inkml:trace contextRef="#ctx0" brushRef="#br0" timeOffset="143998.4719">4303 13464 320 0,'0'-4'333'0,"0"-1"-27"0,0 2-62 16,0-2-19-16,0 4-31 0,0-4-1 0,-3 5-42 15,1-2-9-15,-1 3-7 0,2 0 0 0,-3 3-6 16,2-1-12-16,0 2-15 0,-7 7 23 16,-2 0-13-16,-2 5-21 0,0-1 11 15,2 2-23-15,-3 0-12 0,0 2-8 0,1-3 50 16,-4 0-41-16,3 3-5 0,1 0-25 15,-6 0 26-15,6 0-25 0,-7 2 8 0,2-4-23 16,4 3 38-16,-1-1-23 0,-2 0-3 16,0 1-5-16,2-2-4 0,0-1-4 0,-1 0-1 0,1 2-4 15,1 2-1-15,-1-9 0 0,2 5-21 16,0-3 30-16,2-1-3 0,2-3-1 16,1 1-18-16,-2-3-18 0,3-1 27 0,3-4-52 15,1 2-5-15,0-4-5 0,-1 1-42 16,3-1-28-16,-1-2-14 0,2 0-77 0,0 0 21 15,0-6-269-15,0 1 56 0,3-1 7 16,1-11 26-16,4-3 57 0,1-3-35 0,1-1 41 16,1 2 22-16</inkml:trace>
  <inkml:trace contextRef="#ctx0" brushRef="#br0" timeOffset="144448.8506">4396 13169 490 0,'4'-3'270'0,"-3"3"-42"0,2-2-17 16,-1 2-31-16,2-2-14 0,-2 1 1 0,0 1-6 16,2 0-3-16,1 0-40 0,-1 0 26 15,1 1-18-15,0-1-16 0,2 2-25 16,1-2 3-16,3 0 6 0,13 7 19 0,-15-6 3 16,9 2-42-16,1-2 8 0,-1 3-33 15,-4-4 39-15,1 0-37 0,3 0 13 0,-1 0 24 16,-8 0-48-16,7 0 20 0,-3 0-30 15,1 0-9-15,-2 0 22 0,-1 0-36 0,-1 0 17 16,5 0 6-16,-2 0-17 0,-1 0 7 0,-2 0 8 16,0 0-41-16,-2 0 41 0,-1 0-39 0,-7 0 11 15,7 0-8-15,-7 0-13 0,10 0-26 0,-10 0-1 16,7 0-29-16,-7 0-20 0,0 0-38 16,6 0 14-16,-6 0-84 0,0 0-88 0,0 0-124 15,0 0 5-15,0 0 29 0,0 0 46 16,0 0 13-16,12 1 18 0,-15-1 10 0</inkml:trace>
  <inkml:trace contextRef="#ctx0" brushRef="#br0" timeOffset="144752.8989">4735 13219 214 0,'-3'2'360'0,"1"-1"-78"15,-2 0-41-15,3 2-24 0,-2-2-8 0,1 2 2 16,-1 0-23-16,3 0-24 0,-1 2 4 0,-2 0-28 15,3 0 19-15,-5 8-31 0,0 1 30 16,1 1-57-16,-3 1 8 0,0 0-11 0,3-2-11 16,0 2 6-16,-1-3 8 0,0 2-15 15,0-3-28-15,0 1 27 0,1-1-4 0,3-2-28 16,-4-4 1-16,1 9-14 0,-3-5-4 0,3 6-3 16,-2-6 15-16,1-1-3 0,1-3 13 15,2 0-7-15,-1 0-31 0,-1-1-25 0,2-1-41 16,-2 0 1-16,2-1-35 0,-1 0-7 15,-1 1-24-15,3-1-21 0,-2 0-62 0,1-1 19 16,0-2-169-16,0 0-84 0,2 0 53 0,0 0 26 16,-3-5 22-16,5 1-23 0,1-1 40 15,-1 1 16-15</inkml:trace>
  <inkml:trace contextRef="#ctx0" brushRef="#br0" timeOffset="145116.555">4801 13453 246 0,'11'-1'364'0,"-2"1"-34"0,-2 0-60 16,2 0 23-16,-2-1-38 0,-1 2-44 15,-6-1-26-15,0 0-8 0,15 0 15 0,10 12-15 16,-15-10-59-16,5 3-5 0,-5 7 10 16,3-4-1-16,-3 4-13 0,3 3-24 15,-4-2 11-15,1 2-10 0,2 0-10 0,-3 1-4 16,2 3-7-16,-2-3-7 0,4-1-6 0,5 3 14 15,-3 3 2-15,-1-2-21 0,3-1-2 0,-5 0-6 16,0 2-3-16,6-3-13 0,-1 0-1 16,0-2 10-16,-1 2-7 0,1-5-4 0,1 2 0 15,-6 0-7-15,5-3-5 0,-7 0 1 16,3 0 3-16,0-1-1 0,-3 0-22 0,-2-2 15 16,-1-4-34-16,-2 2-6 0,-1-4-14 15,0 2-24-15,0-3-31 0,-3 1-4 0,2-2-40 16,-3 0-28-16,1 0 16 0,-1-2-115 15,-1 1-61-15,-2-3-83 0,2 0 17 0,-1-1 34 16,-1 1 19-16,-2-12 23 0,-2 2 12 0,2-5 4 16</inkml:trace>
  <inkml:trace contextRef="#ctx0" brushRef="#br0" timeOffset="145423.9349">5278 13602 477 0,'-1'-6'336'0,"1"3"-45"0,-2-3-50 15,2 3 5-15,-2-1-34 0,2-1-22 0,0 1-24 16,0 1-10-16,-1 1-1 0,1 2 18 0,0 0-27 16,-3 2 8-16,3 0-17 0,-3 3-21 15,-4 6 9-15,2 3-19 0,-4-2-14 0,1 4 19 16,2 1-1-16,-7-2-21 0,4 2-2 0,-1 0 2 16,-3 0-20-16,1 2 21 0,1 0-18 15,-3 1-16-15,1-2 13 0,-1 3-4 16,-1-1-17-16,-1-2-20 0,4 1 14 0,-3-1 7 15,1-4-13-15,3 1 15 0,-3 0-20 16,3 1-6-16,-2-6-20 0,-1-1-23 0,4 1 2 0,-1 1-51 16,2-5-42-16,4-1-23 0,-5-2-32 15,3 0-49-15,1-1 21 0,1-1-242 0,-3-1 34 16,8 0-79-16,-15 0 32 0,1 0 28 16,-18-12 26-16,12-1 80 0,1 4 19 0,-1-3-35 15</inkml:trace>
  <inkml:trace contextRef="#ctx0" brushRef="#br0" timeOffset="146064.4571">3954 13165 348 0,'-1'-1'295'0,"-2"-4"-8"15,1 2-56-15,0 0-11 0,0 2-21 0,-1-1-5 16,2-1-28-16,-2 2 3 0,1-1-24 0,-1 1 23 15,-1 2-24-15,1 1-10 0,-3-1-13 16,3 3-3-16,-9 6-5 0,-1 0 17 0,2 0-29 16,-1 6 16-16,-1 1-26 0,-2 0-9 0,4-1 28 15,-1 7-27-15,-3-2-8 0,2-1-9 0,0 0-5 16,-2 2-8-16,1 0 13 0,-2-1 6 16,2 3 1-16,-1-3-4 0,2 3-18 15,-1 5-5-15,0-2 15 0,0 7-34 0,3-2 22 16,-1 2-3-16,-3 3 1 0,3 0-1 0,-1 1-1 15,7-1-23-15,1 0 13 0,1 1 2 0,4 2-17 16,0-18-3-16,0 8-2 0,15 42-38 16,-4-31 2-16,-1 0-67 0,1-2-30 0,3 0-20 15,1-4-2-15,2 2-65 0,4-4-11 0,3-2 19 16,-1-3-193-16,10 0 30 0,-1-6 31 16,9-2-72-16,0-7 27 0,7-2-36 0,3-4 27 15,4-4 83-15,-25-3 14 0</inkml:trace>
  <inkml:trace contextRef="#ctx0" brushRef="#br0" timeOffset="146869.3947">5708 13356 789 0,'-3'-4'280'0,"2"-1"3"15,-1 1-14-15,-1 0-49 0,2-1-4 16,-1 1 4-16,-1 1-19 0,1-2-12 0,0 3-17 15,0-2-30-15,-1 3 13 0,0 0-17 16,3-2-15-16,-2 1-35 0,0 1 12 0,2 1-32 16,-2 1 15-16,3 2-9 0,-1 1 17 0,1 1-6 15,1 1-16-15,4 12 16 0,2-1-46 16,-2 1 9-16,3 4 8 0,4 1-25 0,-2-1 15 16,0 3 5-16,1 3-20 0,1-1-11 0,0 1 10 15,-2 1-14-15,0-1 2 0,-1 3-2 16,3-3-12-16,-4 3-2 0,-3 0 13 0,3-2-12 15,-3 2 1-15,1-3 5 0,-5 1 1 0,1 4 1 16,-2-1 7-16,-1-17-14 0,0 7-9 16,-15 28 24-16,4-27-10 0,1 1 3 0,-1-3-16 15,-5-1 30-15,1 0-33 0,-3-1 12 0,0-2 0 16,0-1-12-16,0-3 6 0,-5-1-4 0,0-3 1 16,5-2-78-16,-5-2 3 0,1-4-4 15,11-1 5-15,-7 0-27 0,2 0-4 0,-24-13-17 16,20 6-48-16,1-5-8 0,4 3 17 15,0-7-126-15,4-1-134 0,0-4 33 0,4 2 27 16,2-7-1-16,1-2 23 0,4 14 21 16,0-10 14-16,13-24 3 0</inkml:trace>
  <inkml:trace contextRef="#ctx0" brushRef="#br0" timeOffset="147276.1288">6046 13126 251 0,'2'-3'314'0,"1"1"-47"0,2-1-30 0,-3 1-11 16,1 1-25-16,1 0-29 0,-1 1-5 15,1-2-5-15,0-1-2 0,0 3-22 0,4-1-17 16,-3 1 14-16,1 0-1 0,2-2-20 0,2 2-40 16,3 0 6-16,5 0 16 0,0 0-11 15,-2 0-26-15,-2 0-1 0,2 0 18 0,-2 0-5 16,4 0-1-16,-6 0-36 0,0 0-9 0,-1 0 1 15,-2 0-21-15,-2 0-31 0,0 0-12 16,-7 0-25-16,7 0-30 0,-7 0-3 0,8 0-65 16,-8 0 15-16,6 0-72 0,-6 0-72 0,14-10-77 15,-10 7-9-15,4-9 23 0,-3 4 22 16,-1 1 53-16,2 2-25 0</inkml:trace>
  <inkml:trace contextRef="#ctx0" brushRef="#br0" timeOffset="147546.4328">6444 12962 385 0,'4'-4'295'0,"-1"-1"-46"0,0 3-24 16,0-2-3-16,1 1 4 0,-2 0-21 0,1 2-29 16,0 0 23-16,1-1-33 0,-3-1 33 15,0 5-30-15,-1-1-18 0,1 2 10 0,-1 1-17 16,0 2 9-16,0 0-10 0,-3 9-13 0,3-7 0 16,-8 19-42-16,4-10 16 0,-1 3 7 15,0-2-47-15,2 0 17 0,-3 1-10 16,-1-1 3-16,2 0-20 0,-1 3 18 0,-2-4-43 15,4-2 18-15,-1 0-11 0,-1 1-16 16,1 0 7-16,1-3-21 0,-2 4-1 0,4-4-118 16,-2 1-10-16,-1 3-59 0,0-3-68 0,1-6 23 15,2 1-246-15,0-1 37 0,-1-2 31 0,3-1 33 16,0 2-11-16,0-7 44 0,0 0 6 16,0 0 13-16,0 7-63 0</inkml:trace>
  <inkml:trace contextRef="#ctx0" brushRef="#br0" timeOffset="147955.4667">6680 13436 360 0,'3'-3'394'0,"1"0"-72"0,-1 1-31 0,1 0-11 16,-2 1-17-16,5-2-68 0,-1 3-22 0,-2 0 36 15,1 0-33-15,0 1-42 0,3 2-17 16,6 4 16-16,-3-1-20 0,6 3 22 0,-5 3-31 16,-1-1-10-16,2 4-11 0,1 1-8 0,-4 0-8 15,3 3-7-15,2 2-6 0,-2-2 23 16,5 1-8-16,2 3-7 0,-2 1-7 0,4-2-19 15,-2 3-4-15,1-4 15 16,-1 4 0-16,0-2 13 0,2 0-34 0,-2-3 4 0,-5 1 7 16,3-2-14-16,-1-1-2 0,-1-1-2 0,-2 2-2 15,4-1-23-15,-2-3-8 0,-3 0-41 16,-6-2 0-16,-1-3-21 0,2-4-28 0,-6 0-9 16,1-2-41-16,1-2-44 0,-3-1 18 0,-1-1-233 15,-1 0-27-15,0 0 10 0,-2-2 28 16,-1-1 24-16,-9-7 52 0,2-1 20 0,1-1 10 15</inkml:trace>
  <inkml:trace contextRef="#ctx0" brushRef="#br0" timeOffset="148290.1938">7173 13552 801 0,'3'-7'324'0,"-3"1"-44"0,1 3-32 16,-2 0-27-16,1-2-4 0,1 2-62 0,-1 0 3 15,-1 2-13-15,-1 1-5 0,1 0 16 0,-4 4-3 16,-6 7-31-16,-1-1-9 0,0 5 3 16,-2 1-17-16,5 2-20 0,-6-4 9 0,1 4-17 15,0 1-2-15,0 0-8 0,1 2 21 0,-2-2 3 16,1 3-9-16,-2 0-8 0,1-1-5 16,-3 2-8-16,3-2-6 0,-3 1-4 0,-2 0-8 15,3-2-5-15,0 1-4 0,0-2-2 16,1-2-4-16,-2 0-10 0,3 1-2 0,-2-3-1 15,2-3-6-15,2-1 3 0,3-1-2 0,-2-3-58 16,4 0-9-16,0-4-2 0,3 2-15 0,-1-4-51 16,1-1-9-16,5 0-8 0,0 0-53 0,0 0 18 15,-9-11-205-15,8 6-49 0,5-10 23 16,-4 5 28-16,9-20 23 0,-3 10 34 0,6-5 14 16,-2 2 10-16</inkml:trace>
  <inkml:trace contextRef="#ctx0" brushRef="#br0" timeOffset="148713.3561">7352 13033 584 0,'1'-5'254'0,"1"0"-20"0,0 3-32 16,-2-3-17-16,3 4-2 0,-2-2-15 16,2 0-14-16,0 2 28 0,1-1-13 0,3 0-6 15,-1 1 2-15,-1 0-42 0,4 1 20 0,9-1-17 16,1 0-30-16,3-1 14 0,0 1 17 0,-3 0-45 15,5 1 13-15,-12 0-1 0,3 0-12 16,4 0-8-16,2 0 23 0,-1 0-5 0,0 0-6 16,0 0-10-16,-4 0-9 0,-3 0 6 15,-1 0-16-15,-5 0 7 0,1 0-10 0,-8 0-35 16,9 0-16-16,-9 0 0 0,7 0-59 16,-7 0-28-16,0 0-35 0,0 0-33 0,11-3-20 15,-14 4-30-15,2-1 18 0,-3 3-197 16,1-3-81-16,-4 0 46 0,3 1 29 0,-1-1 24 15,1 3 30-15,-1-2 18 0,-1 0 13 0</inkml:trace>
  <inkml:trace contextRef="#ctx0" brushRef="#br0" timeOffset="149000.2922">7617 13028 871 0,'-3'1'295'0,"3"-1"-48"0,0 2 17 15,0-2-52-15,0 2-28 0,-1 1 28 0,1 0-54 16,-1-1 0-16,1 4-18 0,-2 0-4 15,1-1-8-15,0 3-12 0,1 1 5 0,0 5-10 16,-7 16-16-16,3-10-9 0,-3-1-8 16,3 6-12-16,-5-7-7 0,4 3-6 15,0-2-5-15,0 1-5 0,0 0-4 0,1-1 45 0,-1-3-9 16,1 2-47-16,0-1 8 0,3-6-3 16,-2 2 31-16,2-4-27 0,-3 1-16 15,-2 4 11-15,3-6-12 0,1 2-2 0,0-1-62 16,0-3-26-16,-1 0-30 0,2 0-24 0,-2-1-44 15,2-1 15-15,0-2-167 0,-2 0-144 16,3 1 34-16,-2-1 30 0,2-2 26 0,1-1 24 16,0 0 24-16,2-2 13 0,1 1 45 0</inkml:trace>
  <inkml:trace contextRef="#ctx0" brushRef="#br0" timeOffset="149349.9381">7770 13401 436 0,'9'0'315'0,"-4"1"-50"15,2-1-23-15,-2 3 8 0,1-3-32 16,-2 3-3-16,2-3-27 0,1 4-15 16,-3-2-1-16,1 0 10 0,10 10-34 0,-2-3 5 15,1 5-9-15,-1-4-19 0,-2 0-17 0,3 0-13 16,-2 4 16-16,2-4 8 0,-3 1-19 15,0 0-18-15,0 2 18 0,-1-1-23 0,-1 1-5 16,4 0-3-16,-3 2-15 0,2-3 15 0,-1 1-21 16,0 2 0-16,0-3 9 0,-1 2-11 0,2-3-20 15,-3 0 3-15,1 3 0 0,-1-1-13 16,0-7-12-16,-3 1 8 0,-1-1-2 0,4 3-73 16,-1-1-21-16,-2-2-17 0,-2-3-22 15,-3 3-40-15,3-5-24 0,-1 1 18 0,-2-2-201 16,0 0-89-16,-1 0 33 0,0 0 31 15,0 0 25-15,0 0 25 0,0 0 23 0,0 0 0 16,11-12 20-16</inkml:trace>
  <inkml:trace contextRef="#ctx0" brushRef="#br0" timeOffset="149834.496">8407 13559 574 0,'6'-4'390'0,"-1"2"-64"0,2 1-18 15,-4-1-37-15,0 0-36 0,1 0-6 16,-3 0-20-16,2 3-42 0,-1-1 5 0,-2 0-30 16,0 1 1-16,0 3-15 0,-1-1 1 0,0-1 1 15,-2 3-18-15,2 0-11 0,-6 10-10 16,-1 0 17-16,0 0 2 0,-1 2-23 16,1-1 0-16,-2 0-8 0,1 0-24 0,-2 3-8 15,-1-2 25-15,2 0-2 0,-3 4-1 0,0-1-11 16,2 1-8-16,-4 0-22 0,2-2-7 15,-1 3 6-15,-2 1 14 0,2-3-5 0,0 0-20 16,-1 0 7-16,-1 2-17 0,0-2 22 16,-1 0-11-16,1-1-6 0,0 1 2 15,0 1 11-15,0-3 0 0,0 0-4 0,0 0 20 16,1 3-9-16,2-1-10 0,-3-3 4 0,0 1 10 16,2 2 2-16,3-8 10 0,-2 1-19 0,3-1 19 15,3-3-6-15,2-2 7 0,0 1-4 0,1-2 6 16,-1-2-7-16,3 1-10 0,-1-2 24 15,-1 0-23-15,3-2 15 0,0 3-10 0,-1-1-15 16,1-1 11-16,1-1-8 0,-3 2 8 16,2-1-13-16,0 0 5 0,0-1-13 0,-1 0 6 15,2 1-14-15,0-1 4 0,-1-1-46 0,1 0-37 16,0 0-46-16,0 0 12 0,0 0-178 16,0 0-76-16,-7-15 31 0,5 12-246 0,0-2 48 15,-1 0 24-15,-5-8 35 0,1-3 61 16,-5 2 27-16,3-3 25 0,-9 1 39 0,-1-1 45 15,-4 1 25-15</inkml:trace>
  <inkml:trace contextRef="#ctx0" brushRef="#br0" timeOffset="151678.2906">1837 15274 606 0,'0'0'230'0,"0"0"11"0,0 0-27 16,0 0-22-16,0 0 7 0,0 0-36 15,0 0-18-15,0 0-6 0,0 0 3 0,0 0 4 16,0 0-40-16,0 0-7 0,0 0-21 16,0 0 8-16,0 0-19 0,0 0 12 0,0 0-19 15,0 0 17-15,0 0-19 0,0 0 9 0,0 0 7 16,0 0-3-16,0 0-40 0,3 7 30 15,6 0-33-15,1 7 6 0,3-1-7 0,0 1-11 16,1-2 47-16,0 2-44 0,2-1 41 0,-1 3-32 16,2-1-21-16,1 1 33 15,-1 0-36-15,-4-1 2 0,3 2 2 0,-5-1-14 0,3-2 10 16,-4 2 14-16,1-2-7 0,0 1 14 16,1 2 4-16,-2-2-25 0,0 0-14 0,-2-2 27 15,0 1 30-15,1-1-55 0,-3-2 10 0,0 3 24 16,-3-3-8-16,2 3 9 0,-1 1-36 15,0-6 4-15,-2 0 15 0,1-2-20 16,-2-2 5-16,0 0 30 0,-1-3-53 0,0 4-22 16,0-4-1-16,1 2-7 0,-1-2-25 0,2 0-4 15,-2-2-11-15,0 0-53 0,0 0-17 0,-5 3 17 16,0-3-202-16,3-3 27 0,0 1-117 16,-1 0 24-16,1-2 120 0,-1-2-20 0,-2-9 11 15</inkml:trace>
  <inkml:trace contextRef="#ctx0" brushRef="#br0" timeOffset="152078.0625">2192 15291 684 0,'3'-3'237'0,"-2"0"8"0,0 1-53 16,2 0-11-16,-2-2-6 0,1 1-4 0,-4 3-16 15,2 0-29-15,-2 2-11 0,-1 1-12 16,-1 1-1-16,2-1 1 0,-7 9-8 0,-5 0 1 16,3 1 8-16,-2 1-12 0,0 3-1 15,0-3-16-15,-1 4-31 0,1 0-1 0,-2-1 11 16,-1-1 5-16,0 5-4 0,-1-4-3 0,0 1 30 16,3-2-48-16,-2 5 17 0,1-1-26 0,0-2-13 15,-1 1 29-15,-4-1-14 0,8 0 42 16,-2 2-28-16,2-5 0 0,-2 0-12 0,2-2 8 15,1 1-11-15,0 0-10 0,2-4 13 16,-2 5-4-16,2-5-34 0,0 0 14 0,3-4 38 16,0 0-32-16,3 0-6 0,-2-3 4 15,2 0-16-15,0 0 5 0,1 0-17 0,1-1-30 16,-2 0-11-16,1 0-6 0,1 1-37 0,-1-3-30 16,1 0-49-16,1 0 16 0,0-3-242 15,1-1-23-15,8-7 31 0,-2-3 27 0,2-2 21 16,3-3 31-16,2-1 3 0,3 2 4 15</inkml:trace>
  <inkml:trace contextRef="#ctx0" brushRef="#br0" timeOffset="152513.7177">2866 15266 418 0,'0'0'188'0,"1"0"-11"0,0 0-17 0,1 0-13 0,-1 0 3 16,0 0-26-16,1 0-7 0,-1 4-25 16,0-4 34-16,1 1-8 0,-1 1-2 0,2-2-9 15,-1 1 4-15,2-1 0 0,-1 3-30 16,1-4 18-16,0 4-8 0,1-3-6 0,0 0 10 16,3 2-5-16,-8-2 23 0,8 0-40 0,-2 0 21 15,9 0-8-15,0 0-22 0,1 0-23 16,-2 0 30-16,3 0-25 0,-3 0 1 0,0 0 7 15,0 0-19-15,2 0-1 0,-3 0-48 16,-1 0-13-16,-2 0-55 0,-2 0-77 0,0 0 14 16,-2 0-243-16,-6 0-48 0,7 0 30 0,-7 0 24 15,0 0 78-15,7 2-26 0,-8 0 34 16</inkml:trace>
  <inkml:trace contextRef="#ctx0" brushRef="#br0" timeOffset="152810.409">2931 15443 533 0,'-1'2'256'0,"2"1"-29"0,-2 1-25 0,3-1-36 16,0 1-31-16,-2-2-1 0,4 2-25 0,0-1-8 16,0 0-28-16,0-1 0 0,1 2 0 15,13 0-8-15,1-1-32 0,-2 3 30 0,5-3-2 16,1-3-16-16,0 2-12 0,-2 1-10 15,1-3-4-15,-9 0 21 0,2 0-7 0,6 0 10 16,-4 0-1-16,2 0 10 0,1 0-7 0,-1 0 23 16,-2 0-10-16,1 0-20 0,-3 0-8 0,-3 0-11 15,-1 0 11-15,-1 0-4 0,-3 0-22 16,-7 0-2-16,10 0-34 0,-10 0-48 0,8 0 7 16,1-8-340-16,-7 6 15 0,0 0 27 15,-1 0 24-15,-1-1 19 0,0-1 26 0,-4-2-31 16</inkml:trace>
  <inkml:trace contextRef="#ctx0" brushRef="#br0" timeOffset="154492.3829">4556 15224 247 0,'1'-1'307'0,"-1"-2"-73"0,0-1-17 0,0 4-2 16,0-3-35-16,2 1-11 0,-1 0-13 16,-1 2-7-16,0-1-18 0,-1-1-23 0,-1 0-14 15,2-1-1-15,-2 1-18 0,-1 1-14 0,-1 1 5 16,0-2-19-16,-2-1 16 0,-8 0-20 15,-1-3 2-15,-1 6-20 0,-8 0 6 0,14 0 6 16,-8 0-7-16,-5 0-14 0,0 0 21 16,-3 0-12-16,1 0-6 0,-1 0-2 0,-1 0 5 15,3 0-5-15,-2 0-11 0,2 0-5 16,1 0 21-16,3 0-11 0,1 0 1 0,2 0 11 16,4 0 20-16,3 0-10 0,0 0 7 0,2 0 0 15,8 0-13-15,-9 0 45 0,0 0-27 0,9 0 3 16,-5 0 0-16,5 0 5 0,-6 0-10 15,6 0 5-15,0 0-27 0,-7 0 18 0,7 0 2 16,0 0-7-16,0 0 9 0,-8 0-5 0,8 0-12 16,0 0 13-16,0 0-5 0,0 0-3 15,0 0 1-15,0 0-20 0,-11 14 2 0,11-8 4 16,1-2 5-16,1-1-19 0,-5 1 11 0,6 1-8 16,-2-1-11-16,-1 5 16 0,0-9-5 15,0 5-1-15,0 3 0 0,0 0 31 0,0-2-37 16,0 7 11-16,0 1-12 0,0 1 19 15,0-1-1-15,0 1-2 0,0 0-2 0,0 1-20 16,0 2 11-16,-10 17-1 0,7-17 4 16,2 1-6-16,-2-3 15 0,3 3-26 0,-2-1 30 15,-2 0-30-15,-1 2 17 0,-2-1-10 0,4 0 22 16,-3 0-29-16,-1-1 12 0,-1-1-2 0,3 2-10 16,0-2-22-16,-2 3 56 0,1-1-22 15,1-2-11-15,-3 2-15 0,2-3 28 0,1 1 2 16,-3-3-32-16,1 3 25 0,0-4 1 0,1 3-18 15,1-3 16-15,1 3 0 0,-4-1 1 0,3 2 44 16,1 1-6-16,-1 0-35 0,1 0-31 16,-1 0 20-16,1-1-1 0,-2 2 5 0,-2 2 8 15,3-1-6-15,0 2-23 0,-3-4 49 16,2 5-23-16,-1-1-16 0,1 2 25 0,-3-1 15 16,-1 4-12-16,2-2-2 0,-2 1 30 15,-1-2-9-15,0 2 5 0,0 2-3 0,1-3-10 16,-2 2 9-16,3-1 1 0,-2 0-7 15,-2 1-15-15,0-1 36 0,4 1-2 0,0-1-4 16,0 0 11-16,-2-1-46 0,0 1 31 0,1-1 2 16,-1 0 1-16,2 3-1 0,-2-1-4 15,3 0-5-15,-5 1-17 0,4 1 40 16,-1 0-11-16,-1 2 8 0,1-2-15 0,0 0 12 16,-2 1-19-16,2 2 10 0,-1-1-15 0,-1 0-13 15,-1-1 18-15,2 0-4 0,1-2-7 16,-3 2 15-16,3 1-13 0,-8-4 13 0,10 1-8 15,-5-1 2-15,2-1-7 0,1 2 3 0,0-5-7 16,0 6 5-16,1-4 8 0,-2 1-18 16,-3-1 5-16,5-1-2 0,0 1 6 0,-1-2-14 0,-1 4 14 15,4-4 2-15,-3 1-3 0,-1 1-4 16,4-2-4-16,-1-1 3 0,0-2-8 0,3-1 6 16,-1 0-1-16,-1-3 15 0,0-4-16 0,2-1-13 15,1 6-1-15,-3 5 17 0,0-5-6 16,-1 0-3-16,4 2-4 0,2-7 14 0,-5 1-8 15,5 0 14-15,0-2-20 0,1 1 11 0,-1-4-4 16,0 4 8-16,1-4-9 0,1 0-10 16,-3 2 16-16,1-1 6 0,2 0-23 15,0-3 20-15,0 4-19 0,-4-7 13 0,3 2 12 16,1-5-13-16,0 0 5 0,0 7-1 0,0 0-5 16,0-7 10-16,0 7-9 0,0-7 0 0,0 6-7 15,0-6 17-15,0 0-15 0,0 0-13 0,0 0 15 16,10 13-10-16,-9-7 14 0,2-7-18 15,1 1 13-15,2 2-4 0,1-2 10 0,4 1-8 16,-11-1 4-16,12 0-8 0,-2 0 11 0,8 0 7 16,-1 0-15-16,23-14 1 0,-13 12 7 15,-1-3-27-15,-1 0 25 0,8 0-8 0,2 2 7 16,1-3-9-16,1 3-16 0,3-1 16 0,3-2 3 16,-2 0 1-16,10-5 11 0,-9 5-29 0,4-1 23 15,2 1-3-15,0 2-2 0,5-3-7 16,-5 4-19-16,-2-2 22 0,4-1-12 0,-3 4 0 15,-1 0-2-15,0-2-1 0,-2 1-3 0,-3 0 4 16,-8 1-1-16,6-1 27 0,-5 2-8 16,-21 1-5-16,7 0 2 0,-2 0 2 15,0 0-4-15,-3 0 0 0,-3 0 9 0,-3 0-3 16,-3 0 1-16,-6 0 1 0,0 0-13 0,8 0-12 16,-7-2-4-16,-4 2-12 0,1 3-28 0,-6-3-20 15,-1-4 4-15,4 4 7 0,3-4-107 0,-7-3-20 16,0-1-40-16,5 0 20 0,-6-1-241 15,4-5 37-15,-5-2-108 0,5-2 53 0,-2-6 33 16,-1-4 76-16,5-2 50 0,-1-2-12 0,1-6 16 16,2-4 54-16</inkml:trace>
  <inkml:trace contextRef="#ctx0" brushRef="#br0" timeOffset="155560.4357">4544 15523 649 0,'0'0'220'0,"0"-14"-34"15,0 14-9-15,0 0 3 0,0 0-12 0,0 0-16 16,0 0 11-16,0 0-30 0,0 0 18 0,0-11-26 16,0 11-5-16,0 0 6 0,-14-18-33 15,16 17 18-15,-1-1-12 0,0-2-34 0,1-1 7 16,0 5-6-16,1-3-8 0,0 0 22 16,0 2-36-16,2-1 1 0,-1 1-2 0,1-1-10 15,3 0 22-15,-1 0 0 0,10 0 8 0,-2 2-25 16,-8 0-1-16,4 0-18 0,3 0 23 15,-1 0-3-15,2 0-23 0,20 15 16 0,-25-10-3 16,-2 2-2-16,5 0 19 0,-2 5-45 16,-4-4 27-16,0 4-34 0,2 3 4 0,-4 0-3 15,-5-2 12-15,2-2-9 0,0 6 2 0,-2-9 47 16,0 5-52-16,0 0-2 0,-13 20 14 16,5-16-8-16,-1-1 7 0,1-1-26 0,-5-1 16 15,3-1 6-15,-2-1 14 0,-2-1 11 0,0-1-31 16,2-2 16-16,3-1-16 0,-6 1 16 15,1 0-26-15,3-2 20 0,-1-3-12 0,2 0 22 16,2 0-35-16,3-2 16 0,1 0-28 0,-2-1 9 16,1 0-42-16,5 0-1 0,0 0-7 0,0 0-14 15,-8 0-34-15,8 0-22 0,-6 0 13 16,-1-11-80-16,7 7-40 0,-3-1-93 0,4-1-34 16,1-1 3-16,2-6 10 0,3-2 23 15,-1 0 10-15,2-3 15 0</inkml:trace>
  <inkml:trace contextRef="#ctx0" brushRef="#br0" timeOffset="155961.1866">4873 15484 318 0,'5'-4'256'0,"1"-1"-29"0,0 1-7 0,-1 1-20 15,-3 0-23-15,2 0-9 0,0 0 0 16,0 2-13-16,-3-3-2 0,3 2-2 0,-2-2-43 15,-2 4 5-15,3-2 15 0,-2-1-37 0,1 3-2 16,-1-2 4-16,-1 2-14 0,2-1-24 0,-2-1 21 16,-1 2-9-16,-3 0 3 0,3 2-39 15,-2 1 24-15,-3-1-24 0,4 1-6 0,-2 1 18 16,-8 10-37-16,2-1 25 0,0 1 13 16,0 2-2-16,-3-2-38 0,4 1 0 0,-1 2 2 15,-3-2 0-15,1 1 37 0,6 0-29 16,-1-3-12-16,0 2 23 0,2 0-10 0,4-2-22 15,-2-5 5-15,0 3 4 0,3-4-15 0,0-7 23 16,0 7-17-16,0 0 8 0,0-7-7 0,12 16 19 16,-3-3-16-16,0-5 18 0,1 2 5 0,-1-3-1 15,5-1-26-15,-8-3-8 0,8 4 0 16,-10-4-10-16,3 0 23 0,-3 0-52 0,-1-3 3 16,1 0-39-16,-4 0-26 0,0 0-48 15,0 0 15-15,9 0-220 0,-9 0-47 0,8 0 30 16,-2 0 24-16,-6 0 0 0,24-17-10 0,-14 12-5 15</inkml:trace>
  <inkml:trace contextRef="#ctx0" brushRef="#br0" timeOffset="156263.1838">5107 15650 345 0,'1'-2'363'0,"3"0"-44"0,-3 1-37 0,2-1-31 16,-2 2-25-16,3 0-31 0,-3 0 5 15,2 0-42-15,-2 3-19 0,3 0-8 0,-3 0 33 16,1 0-64-16,0 2-2 0,-1 1 30 16,-1 1-36-16,0-1-24 0,0 1 4 0,0 0 2 15,0 4 14-15,0 1-6 0,0 3-29 0,0 2-5 16,0-1 4-16,0-1 14 0,0 1-37 16,-16 13-3-16,16-20-3 0,-3 5-9 0,2-6-7 15,-2 1-22-15,3-1 2 0,-5 4-40 0,5-12-13 16,0 9-8-16,0-3-27 0,0-6-9 15,0 7-7-15,0-7-46 0,0 0 14 0,0 6-113 16,0-6-82-16,-5 6-25 0,6-6 24 0,2-3 24 16,-2-1-3-16,1-1-4 0,0 1 13 15</inkml:trace>
  <inkml:trace contextRef="#ctx0" brushRef="#br0" timeOffset="156526.293">5278 15658 530 0,'5'-2'271'0,"-2"2"-36"0,0 2-35 0,0-1-1 16,1 0-17-16,-2 2 11 0,0 2-29 15,-1 1-21-15,1-1 13 0,-1 2-7 0,2 11-30 16,-3-11-10-16,0 5-8 0,0 0 0 0,0 2 1 16,0 1 10-16,0 0-11 0,-12 11-34 15,9-16-2-15,2-1-9 0,-1 0-1 0,2-2 8 16,-3 0-43-16,2-2 19 0,-1 1 2 15,0 1-32-15,1-2 13 0,-1 0-34 0,2 0-21 16,-1-1-65-16,0-1-29 0,0 2 10 0,-1-4-349 16,1 4 34-16,0-4 26 0,-1 0 27 15,2-1-3-15,0 0 17 0,0-1 61 0</inkml:trace>
  <inkml:trace contextRef="#ctx0" brushRef="#br0" timeOffset="157143.3208">6576 15623 456 0,'-4'-11'256'0,"4"7"-24"0,0-4-33 15,0 1-10-15,-2 1-17 0,2 0-9 16,0 2-22-16,0 4 18 0,0 0-23 0,0-7 15 16,0 7-29-16,0-8 27 0,0 8-19 15,0-7-37-15,0 7-8 0,0-7-9 0,0 7 17 16,0-8-29-16,0 8-9 0,11-15-6 0,-7 13-10 15,0 0 11-15,0 1-17 0,1-1 9 0,1 2 3 16,2 0-15-16,-1 0 27 0,0 0-36 16,18 11-10-16,-12-5 21 0,0 2-19 0,-5-2 2 15,-1 5 23-15,-3-1-40 0,0 0 14 16,-3 8-2-16,-1-6 8 0,0-4-14 0,0 4 3 16,-12 16-1-16,6-13-4 0,0-1 2 0,-4 1 17 15,1-5 14-15,2 3-34 0,-2-3-10 0,-2 0 3 16,1 1-9-16,-2-3 30 0,1 2-45 15,6-4 4-15,-3-1-19 0,-1-3-29 0,3 0 2 16,-1-1-26-16,1 0-14 0,6-1-29 16,0 0 13-16,-7 0-175 0,7 0-80 0,-8 0-11 15,-1-12 27-15,6 8-9 0,2-3 17 0,1 1 5 16</inkml:trace>
  <inkml:trace contextRef="#ctx0" brushRef="#br0" timeOffset="157441.4063">6733 15530 406 0,'12'-7'289'0,"-2"0"-11"0,-1 3-47 16,-3 1-15-16,-1 2-27 0,1-2 0 15,-2 2-14-15,-2-1-32 0,1 2 14 0,-1 0-36 16,-2 0-9-16,0 0-20 0,-4 3-18 0,1 0 31 16,-3 0-39-16,-1 9 3 0,-2 1-10 15,0 0 35-15,-3 0-38 0,2 4 27 16,0-3-4-16,1 1-49 0,0 1 1 0,1-2 0 15,2 2 2-15,-1 0-2 0,-3-1-9 16,6-4-4-16,2 1-1 0,-1-2-19 0,2-1 11 0,1-9 12 16,0 8-32-16,0-2 20 0,0 5-22 15,14 12-18-15,-6-17-23 0,-3 0-21 16,1-2 5-16,2 0-29 0,-3-1-32 0,10 1 13 16,-3-2-137-16,-12-2-111 0,9 0-27 0,0 0 26 15,0 0 25-15,13-13 54 0,-9 6-25 16</inkml:trace>
  <inkml:trace contextRef="#ctx0" brushRef="#br0" timeOffset="157662.5217">6910 15677 643 0,'2'-2'278'0,"2"0"-34"16,-1 0-8-16,-2 2-15 0,3 2 8 0,-3-2-32 0,2 2-6 16,-2 0-9-16,1 2-5 0,-2 1-25 15,2 0-13-15,-1 3-49 0,-1-2 11 0,0 1-9 16,0 1-2-16,0 1 1 0,0 3-17 15,0 1 18-15,0-2-49 0,0 5 10 0,0 1-42 16,0-3 10-16,0-2-44 0,0-2-71 0,0-1-28 16,0-2-51-16,0-7 16 0,-9 14-257 15,9-10 21-15,0-4 28 0,0 0 24 0,0 0 23 16,0 0 22-16,0 0-12 0,6 9 2 16</inkml:trace>
  <inkml:trace contextRef="#ctx0" brushRef="#br0" timeOffset="158030.7115">7123 15774 494 0,'13'-1'351'0,"1"-4"-79"0,0 3-22 0,-5 0-41 15,0 0-18-15,-1 2-10 0,-8 0-42 16,0 0-4-16,10 0-18 0,-4 0 1 0,-6 0-25 16,17 12 4-16,-16-7-34 0,2 0 4 15,-2 2 12-15,-1 0-26 0,0 0-9 0,0 2-7 16,0 4-7-16,0 0-2 0,-14 17 32 0,5-17-34 15,0 2-7-15,2-3 13 0,-2 0-10 16,3-3-21-16,2-1 11 0,-2-1-8 0,3-3-8 16,0 2-10-16,3-2-4 0,-1-2 15 15,1-2-3-15,0 0-9 0,0 0 3 0,13 10 17 16,-6-9-3-16,-2 0 0 0,3 0-7 16,-1-2-6-16,1 2 17 0,-8-1 31 0,8 0 22 15,0 0-21-15,-1 0-4 0,2 0 15 0,-1 0 23 16,-2 0-22-16,3 0 28 0,-3 0-25 15,2 0 10-15,-3 0-26 0,-5 0-2 0,9 0-4 16,-1 0-16-16,-8 0 14 0,8 0-64 16,-8 0-39-16,6 0-75 0,4-8 13 0,-7 8-275 15,-2-3-17-15,3 1 23 0,-2 2 32 16,4-3 13-16,-3 0 8 0,0-1 46 0,15-6 11 16</inkml:trace>
  <inkml:trace contextRef="#ctx0" brushRef="#br0" timeOffset="158750.2209">9371 15652 219 0,'-3'-3'322'0,"2"0"-45"0,-2 0-39 0,2-2-32 16,-1 2-22-16,0-1 11 0,0 0-24 0,2 0-11 15,-3-1-28-15,1 2-2 0,0-2-22 16,0 1 14-16,2-2-26 0,-3 2 1 16,2 1-15-16,-2-2-4 0,3 2 7 0,0-1-9 15,-1 0-2-15,1 2-1 0,0 2-2 0,0 0-3 16,0 0-5-16,0-7-38 0,12-3-3 0,-9 7-2 15,0 0 21-15,3 1 0 0,0 2-27 16,1 2-6-16,9 5-4 0,-2-1 5 0,0 3 3 16,-1 2 4-16,-3 0 12 0,-1 4-2 15,0-1-20-15,-5 4-1 0,-1-2-10 16,-3-2 45-16,0 4-39 0,0-7 16 0,0 1 10 0,0 1-25 16,-15 12-3-16,8-12 15 0,0-1 1 15,-6 2 3-15,3-1-39 0,0-3-5 0,-2 0-5 16,-1-3-3-16,1 1-26 0,-1-2-13 0,5-2-34 15,-2-1 10-15,1 0-55 0,5-3 14 0,-1 1-90 16,2 1-80-16,3-2-86 0,0 0 13 16,0 0 26-16,0 0-23 0,0 0 10 0,-11-15 94 15</inkml:trace>
  <inkml:trace contextRef="#ctx0" brushRef="#br0" timeOffset="159048.9408">9616 15577 329 0,'9'-3'313'0,"-4"-3"-40"0,0 4-29 0,-1-1-40 16,0 1 5-16,-1 1-7 0,-2 0-10 15,0 0-33-15,1-1-36 0,-2 4-11 0,0 0 15 16,-3 0-6-16,0 2-37 0,-4 9 4 0,-2-4 26 16,-3 5-41-16,1-1 14 0,-2 2-23 15,2 0 31-15,-1 1-48 0,1 0-7 16,-1 0-2-16,2 0-11 0,0 0 41 0,2 0-40 15,3-2 16-15,0 1 9 0,2-4-7 0,2-1-36 16,1-2 4-16,0-1 16 0,0-7-3 0,0 0-51 16,0 9-14-16,18 11 4 0,-7-12-30 15,-2-2-42-15,0-3-41 0,9 3 14 0,-6 1-216 16,-1-5-64-16,2-1 29 0,-8-1 24 0,-5 0 15 16,8 0 20-16,6 0 16 0,12-16 5 15</inkml:trace>
  <inkml:trace contextRef="#ctx0" brushRef="#br0" timeOffset="159310.2239">9818 15727 526 0,'5'-3'332'0,"-1"3"-46"0,0-1-38 0,-1 1 31 16,1 0-51-16,0-2-10 0,-2 4-16 0,2 0-17 16,-2 0-15-16,1 1 4 0,-3 1-9 0,1 2-17 15,0-1 14-15,-1 2-4 0,0 0-43 16,-1 0 20-16,1 2-30 0,0 3-3 0,0 1 7 15,-9 16-24-15,8-16-18 0,-1-3-5 16,1 0-26-16,-1 0 12 0,1-3-2 0,1-1-24 16,-2 1-3-16,1-1-55 0,0 0-54 0,1-2-34 15,-2 2-43-15,1-2-29 0,1 1 18 16,-1-3-215-16,1 0-73 0,0-2 33 0,0 0 30 16,0 0 24-16,0 0-3 0,0 0 18 0,2 6 4 15</inkml:trace>
  <inkml:trace contextRef="#ctx0" brushRef="#br0" timeOffset="159776.5991">10052 15799 550 0,'8'-1'316'0,"0"-2"-49"0,-3 3-1 16,0 0-31-16,1 0-28 0,-1 2 18 15,-1-1-59-15,0 1-7 0,-1 2-13 0,0 0-16 16,-1 0-19-16,0 2 41 0,0 0-56 15,-2-1 24-15,1 0-28 0,0 1-38 16,-1 1 8-16,1 0 12 0,-1-1 12 0,0 1-45 16,2-1 9-16,-2-6-21 0,0 0 14 0,0 7-15 15,0 0 29-15,0-7-43 0,0 8 9 0,0-1-1 16,0-7-16-16,0 6 23 0,0-6-29 16,0 6-6-16,0-6 20 0,0 0 19 0,0 0 0 15,0 0-15-15,6 8-5 0,-2-12 21 16,1 3-17-16,7-6-2 0,1-1-2 0,3 1 21 15,-2-2-4-15,-6 3 40 0,4 0-2 16,-1 0-2-16,-4 3 14 0,1-1 16 16,-2 4-14-16,-6 0-2 0,0 0-7 0,10 0 23 15,-3 0-12-15,1 0-9 0,-8 0-6 0,24 18-5 16,-15-10 6-16,-3 4-11 0,2 0-16 16,-4-1-4-16,1-3 12 0,1 8-17 15,-3-7 4-15,-1 0-8 0,3 7 10 0,-5-16-5 0,0 7-5 16,0 3-13-16,0-3 3 0,0-7-25 15,0 8-51-15,0-2 7 0,0 0-97 0,0-6-54 16,-10 22-50-16,4-14 23 0,-2-6-311 16,-4 6 45-16,1-3-38 0,3-1 37 0,-9 2 83 15,0-4 68-15,-3 0 21 0,-2-2 24 0,9 0 18 16,-6 0-99-16,-8 0 0 0</inkml:trace>
  <inkml:trace contextRef="#ctx0" brushRef="#br0" timeOffset="161190.1535">4177 17346 351 0,'0'0'237'0,"0"0"-51"0,0 0 23 0,0-12-15 16,0 12-39-16,0 0 8 0,11-24-8 16,2 16 0-16,-3 2-16 0,-1 2 15 0,0-1 5 15,-2 3-39-15,2-2 26 0,4 0-55 16,1 0 18-16,-5 4-15 0,0 0 2 0,-9 0-42 15,9 0-12-15,-3 0 7 0,17 8 2 0,-10 1-1 16,0-1 3-16,0 3-33 0,-2 0-6 16,1 0 4-16,-2 3 23 0,0 0-11 0,-3 1-19 15,-4-4 13-15,0 0-30 0,-2-1 30 0,-1-10-17 16,0 9-7-16,0 3 9 0,-14 20-7 16,9-21 1-16,-4 2-16 0,-1 2 7 0,0-4 5 15,1 0 22-15,-1-1-19 0,1-3 6 0,-2 1 6 16,6-3-20-16,-2-1 18 0,0-2-17 15,3 1 0-15,1-1 2 0,-1-1-18 0,0 1 2 16,0-2-19-16,-1 0-1 0,2 0-20 16,3 0-7-16,0 0-22 0,0 0 15 0,-5 0-49 15,5 0-17-15,0 0 14 0,-9 0-89 16,-1-13-47-16,5 10-78 0,4-3 23 0,0 3 25 16,-1-3 17-16,2 2-105 0</inkml:trace>
  <inkml:trace contextRef="#ctx0" brushRef="#br0" timeOffset="161545.1331">4588 17245 512 0,'5'-3'262'16,"-2"-1"-21"-16,-1 2-24 0,1 0-20 15,-2-1-24-15,3 3-11 0,-3-2-15 0,-1 0-4 16,1 2-38-16,1 0 0 0,-4 0-11 0,2 3 5 16,-1-2-2-16,0 4-28 0,-3 1-5 15,2 0 0-15,-5 8-14 0,-2 3 4 0,-1 0 0 16,1-1-15-16,-1-1-14 0,-1 1-7 0,0 1 9 16,-1 0-10-16,1 1-3 0,1-2 12 15,2-2-13-15,2-1 12 0,3 0-7 16,-2 1-10-16,1-4-5 0,2-2 13 0,2-1-23 15,-3-1 20-15,3-6-3 0,0 0-7 0,0 8 16 16,0-8-19-16,0 7-7 0,0-7-4 16,13 13-10-16,-11-11-38 0,2-1-28 0,-1 2-28 15,2-2 12-15,0 1-184 0,0-4-88 0,-1 2-1 16,2 0 14-16,1-1 25 0,-7 1-4 16,11 0 2-16</inkml:trace>
  <inkml:trace contextRef="#ctx0" brushRef="#br0" timeOffset="161824.5342">4757 17418 351 0,'3'-1'333'16,"0"-1"-36"-16,0 0-67 0,-1 1-22 0,1 0-28 0,-3 1 5 16,2 0-25-16,0 1-2 0,0 0-21 15,-2 1-17-15,0 0 23 0,0 2-46 16,0 0 39-16,0 1-30 0,0 0 3 0,-1 0-48 15,-2 0 47-15,3 1-36 0,-1 1-17 16,1 2-22-16,-6 9 13 0,4-5-4 0,-3-1-12 16,0-2 38-16,5 1-2 0,-4 0-46 15,3-4 22-15,-3 0-13 0,3 1-26 0,-4 4-30 16,2-3-6-16,2-2-38 0,-3 2-25 0,-1-4-43 16,5-5 14-16,0 0-170 0,0 6-141 15,0-6 28-15,0 0 25 0,0 8 24 0,0-8 59 16,-9 10-15-16,9-10-13 0</inkml:trace>
  <inkml:trace contextRef="#ctx0" brushRef="#br0" timeOffset="162121.0303">4946 17508 519 0,'2'1'261'0,"1"1"-3"0,0 2-45 15,-1-1-31-15,-1 0-14 0,1 2 6 16,-1 0-1-16,0-1-43 0,4 12-17 0,-5-6-2 16,0-1-10-16,0 0-4 0,3-2 13 15,-3-1-26-15,0 1 22 0,0-1-21 0,1 0 24 16,-1 0-18-16,0 1-13 0,0-2-31 16,0-5 52-16,0 6-24 0,0-6-40 0,0 8-2 15,0-8-3-15,0 8 7 0,0-8-13 0,0 8-39 16,0-8-12-16,0 6-33 0,0-6-32 0,0 7-65 15,0-7 14-15,0 0-165 0,0 0 24 0,0 0-147 16,-9 9 25-16,9-9 58 0,0-2 21 16,2-3 13-16,1 3 3 0</inkml:trace>
  <inkml:trace contextRef="#ctx0" brushRef="#br0" timeOffset="162940.7579">6121 17395 301 0,'0'0'333'0,"0"0"-62"16,0 0-30-16,0 0-27 0,0 0-23 15,0 0 11-15,0 0-37 0,22-8 9 0,-15 7-31 16,1 1-5-16,10-1-4 0,0 0-7 16,-10 1 32-16,2 0-45 0,0 0-10 0,3 0-8 15,5 0 8-15,10 9-15 0,-12-3-18 0,-2-1 9 16,-1 1-23-16,2 5-11 0,-4-6-6 16,-3 2 5-16,3 6 0 0,-6-5 32 0,3 1-67 15,-3 2-1-15,-1-2 64 0,1 4-8 16,-4-1-51-16,-1-3-1 0,0-9 37 0,0 9-24 15,0 0-22-15,-11 14-15 0,3-10-2 16,1-5 18-16,-2 2 33 0,-4 1-13 16,1-1-38-16,3-3-14 0,-1 2 39 0,-2 0-36 15,3-4-23-15,3 0 7 0,1-2-22 0,-2-1-34 16,2-1-35-16,1-1-3 0,-1 1 11 16,5-1-167-16,0 0-81 0,0 0-48 0,-7 0 55 0,0-10-8 15,5 5 24-15,2 1 2 0,1-4 11 16</inkml:trace>
  <inkml:trace contextRef="#ctx0" brushRef="#br0" timeOffset="163275.937">6476 17424 734 0,'8'-3'323'0,"1"0"-33"15,-7 2-30-15,2-1-37 0,-1 4-37 16,1-4 2-16,-2 2-24 0,0 0-34 15,-2 2-17-15,-2-2-17 0,2 1 5 0,-2 4-18 16,-2-2 0-16,1 1 27 0,-3 8-41 0,-3-2 12 16,5 0-39-16,0-1 13 0,-3 4 3 15,-1-1-22-15,3 0 24 0,0-2-38 0,1-2 16 16,0 1 11-16,2-2 21 0,0 1-49 0,1 0 9 16,0-2 10-16,1 0-28 0,0-6-5 15,0 11 10-15,0 0 6 0,0-3-30 0,0 0 0 16,10 6-12-16,-7-10 8 0,0 3-17 15,0-4-40-15,-1 0-1 0,1 0-42 0,-1 0-3 16,2 1 11-16,2-3-172 0,-5 0-80 0,4-1 27 16,1 0 26-16,2 0-68 0,1 0 24 0,11-9 22 15,-11 4 13-15,-2 1 28 0</inkml:trace>
  <inkml:trace contextRef="#ctx0" brushRef="#br0" timeOffset="163506.6501">6683 17555 445 0,'4'-1'354'0,"1"-1"-74"15,-2 0-4-15,1 1-69 0,-2-2-4 0,1 3-15 16,-1-1 6-16,1 2 1 0,0-1-24 16,-2 3 17-16,1 0-5 0,1 0-28 15,-3 0-27-15,0 1-25 0,1 1-9 0,-1 1 4 16,2 0-26-16,-2 2-20 0,0 3 9 0,0-3-2 16,0 1-10-16,0-2 2 0,0 0-5 0,0-1-5 15,0 1-14-15,0 0-5 0,0-1-10 16,-8-6-47-16,-1 15-48 0,9-10-23 15,-1 0-59-15,-2 0 15 0,3-1-149 0,-1-1-99 16,-2 2-7-16,3-2 29 0,0-3-45 16,0 0 27-16,0 0 110 0,0 0 11 0</inkml:trace>
  <inkml:trace contextRef="#ctx0" brushRef="#br0" timeOffset="163922.8369">6869 17614 804 0,'19'-6'291'0,"-4"2"-42"0,4 4-26 0,-6-3 15 0,0 3-63 16,-13 0 12-16,9 0-50 0,0 0-4 16,-3 0 19-16,2 0-46 0,-2 0-12 0,-6 0 4 15,9 0 37-15,-9 0-55 0,16 13 4 16,-14-10 20-16,-1 4-54 0,-1-2-23 0,0 1-1 16,-2-2 14-16,2 4-23 0,-14 12-6 0,5-10-18 15,0 3 22-15,-1-3-21 0,1 1-10 16,0-4 36-16,1 0-37 0,2-2 11 0,1 0 18 15,1-1 7-15,0-1-20 0,3 0-21 16,-2 0-2-16,3-2 0 0,-1 0 0 0,1-1 7 16,0 0 19-16,0 0 0 0,0 0-28 15,14 5 12-15,-7-5 7 0,0 0-11 0,15-1 31 16,-13 1-19-16,1 0 0 0,3 0 14 0,2 0-5 16,1 0 17-16,16-9 26 0,-19 7-1 15,-1 1-4-15,1 1 10 0,-4 0-5 0,0-2-4 16,-3 2-1-16,3-1 21 0,-4-1-9 0,0 1-4 15,0 1-3-15,-1-1-4 0,4 1-31 0,-4-1 22 16,-3 0-7-16,4 1-19 0,-2-3-7 16,-3 3-2-16,0 0-17 0,0 0-66 0,0 0-17 15,6 0-41-15,-6 0 15 0,0 0-260 0,13-12-55 16,-13 8 53-16,1 1 4 0,2 1 24 16,-2-3 24-16,4 1 28 0,8-4 9 0</inkml:trace>
  <inkml:trace contextRef="#ctx0" brushRef="#br0" timeOffset="164607.101">9090 17640 770 0,'3'-3'252'0,"3"2"-33"15,-3 0 2-15,1-1-26 0,0-2-17 0,-1 1 8 16,0 0-26-16,1 0 22 0,-2 0-26 16,1 0-15-16,1-1 19 0,1 0-16 0,-4 0-15 15,5 1-15-15,-4 2 9 0,2-4-31 0,-1 4-10 16,1-4-10-16,2 3 3 0,-1-2-9 16,12-3-5-16,-7 3-8 0,5 1-5 0,-3-2-7 15,-3 3 12-15,0 1-23 0,0 0-14 16,-2 1 13-16,3 0-8 0,-3 0 13 0,1 0-15 15,17 12-4-15,-11-7-2 0,-4 5-1 16,-1 1 0-16,-2 4-4 0,-2-3 1 0,-3 0-3 16,-2-2-9-16,0 0 22 0,0 3-40 0,-15 19 16 15,7-15 0-15,1 0 1 0,-3-1-6 16,-1-1 23-16,1-3-51 0,-3 4 8 0,-1-1-13 16,1-5-8-16,-3 9-7 0,-1-6-7 0,3-3 9 15,-2-1-15-15,3-2-38 0,1-2 3 16,-1-1-36-16,-2 1 14 0,6-3-124 15,9-2-65-15,-9 0-109 0,3 0 28 0,-6-13 25 16,8 9 40-16,4 1 18 0,0-2 9 0</inkml:trace>
  <inkml:trace contextRef="#ctx0" brushRef="#br0" timeOffset="164953.9009">9402 17542 732 0,'5'0'197'16,"0"-2"-17"-16,-2 2-29 0,0 2 3 0,-2-1-25 15,-1 2-10-15,-2-1-17 0,-2 1-15 16,-6 8 3-16,2 1-34 0,-2 0 24 0,-3 3-18 16,2 1 5-16,-2 1-6 0,0-4 10 0,3 2-22 15,0 2-13-15,1-3-4 0,2 2 13 0,-2 0-16 16,3-2 2-16,3-2 11 0,2-1-17 15,-3-1-9-15,2-2-15 0,2-1 4 0,0-7 19 16,0 0-5-16,0 12-7 0,16 6-6 16,-9-11 13-16,-4-2-4 0,3-3 7 0,0 2 17 15,0-2 8-15,-1 0-22 0,-1 1 13 0,1-3-3 16,1 1-15-16,-3 1-10 0,4 1-21 0,-2-2-2 16,-1-1-21-16,-4 0-40 0,0 0-21 15,7 0 9-15,-7 0-221 0,8 0-89 0,0 0 53 16,3-12 23-16,-7 10 21 0,1 0-11 15,7-7 4-15</inkml:trace>
  <inkml:trace contextRef="#ctx0" brushRef="#br0" timeOffset="165356.2261">9664 17722 277 0,'9'-4'243'0,"-2"4"13"16,-3 0-30-16,1-1 2 0,0 2-25 0,-2-1-30 16,1 0 0-16,-2 2-33 0,0-2 0 15,-1 2-16-15,-1-1-8 0,0 1 10 0,0 0-28 16,-1 1-3-16,-1 1 5 0,1-2-29 16,0 4 13-16,-2-1-22 0,2-1 14 0,-6 9-35 15,2 0-1-15,-1-5 0 0,2 0 6 0,-1 1-8 16,-4 9-15-16,-2-1 14 0,2 0 14 15,0-4-17-15,2-1-25 0,0-4-2 0,3 2 14 16,-4 1 11-16,4 1 6 0,2-2-12 16,2-10 14-16,0 7 36 0,0 0-63 0,0 1 65 15,0-1-51-15,15 6-12 0,-8-6 4 0,6-7 1 16,-5 0 14-16,2 2 11 0,-10-2-41 16,11 0 32-16,0 0-39 0,2 0-41 0,0 0 21 15,0 0-44-15,-3 0-25 0,-1 0-32 0,8-4-5 16,-11-1-8-16,0 0 12 0,2-3-121 0,-4-1-98 15,3 1-68-15,-2-1 29 0,-2 2 22 16,1-2 64-16,0 1-25 0,-1 3 7 0</inkml:trace>
  <inkml:trace contextRef="#ctx0" brushRef="#br0" timeOffset="165842.217">9889 17829 215 0,'5'-3'378'0,"-1"2"-79"0,-2 1-28 15,2-1-21-15,1 0 3 0,-1 1-28 0,0 0-27 16,-2 0 13-16,2 0-48 0,-1 1-22 0,1 0 13 16,-1 3-11-16,0-2-7 0,-1 2 1 15,13 10-41-15,-13-3-30 0,-2 1-7 0,0 3-6 16,1-5 0-16,-1-10 23 0,0 7-6 16,0 1-2-16,0-1-20 0,0-7-18 0,0 0 16 15,0 10-37-15,0-10 14 0,0 7 5 0,0-7 21 16,0 6-49-16,0-6 2 0,0 0-1 15,0 0 0-15,0 7 0 0,0-7 21 0,-7 3-10 16,9-6 15-16,1 1-6 0,5-6-8 0,-5 2 20 16,6-2-9-16,-2 2-21 0,-2-1-2 15,5 3 2-15,4-5 28 0,-6 2-15 0,-3 2 0 16,9-1 49-16,-5 1-11 0,-5 3-20 0,2 1-1 16,-2-3 10-16,0 4-2 0,-2 0-9 15,-2 0 13-15,0 0-13 0,13 14 9 16,-8-2-7-16,-1-2 8 0,-4 0-6 0,0-3 22 15,0 1-29-15,0 2 32 0,0 0-20 0,0 2-15 16,0 0 14-16,0 0 4 0,0-1-13 16,-11 10-1-16,11-12 12 0,0-9-9 0,0 6-15 15,0 1-12-15,0-7 8 0,0 8-49 0,0-2-26 16,0-6 5-16,0 7-81 0,1-4-46 16,-1-5-74-16,-4-8 27 0,-4 2-274 0,1 0 13 15,-4-8 66-15,6 0 1 0,-5-2 28 16,-1-1 27-16,7 1 23 0,3-6 23 0,1 11-10 15,20-35-2-15</inkml:trace>
  <inkml:trace contextRef="#ctx0" brushRef="#br0" timeOffset="166741.0935">11301 15516 288 0,'13'0'317'0,"-13"0"-47"0,0 0-15 0,0 0-51 16,0 0-12-16,0 0 0 0,14 0-26 16,-14 0-8-16,0 0 4 0,0 0-20 0,0 0 4 15,0 0-6-15,18 27-26 0,-18-24 4 16,0 3 14-16,0 2-10 0,0 0-25 0,0 4 22 16,0 1-5-16,0-2-37 0,0-2 1 0,0 7-24 15,-10 17 23-15,9-14-9 0,-2 4-7 16,2-4-6-16,1-11-6 0,0 6-4 0,0 2 24 15,0 0-24-15,0 0 7 0,0 1 5 0,0-2 16 16,0 0-11-16,0-3-12 0,0-2-16 16,0 0 24-16,0-3-8 0,0 0 23 0,0 0-23 15,0-7-4-15,0 7-1 0,0-1 10 16,0-6-32-16,0 8 11 0,0-8-6 0,0 8 11 0,0-8-13 16,0 5-8-16,0-5-8 0,0 0-16 15,0 7-39-15,0-7 3 0,0 0-79 16,0 0-59-16,5 9-56 0,-6-12 23 0,2 0-319 15,0 2 42-15,3-1 33 0,-3 1 31 16,3-1 29-16,-4 2 81 0,4 0 20 0,-3 2-59 16,-1-1 8-16,-1 1 79 0</inkml:trace>
  <inkml:trace contextRef="#ctx0" brushRef="#br0" timeOffset="168261.4204">11324 17800 409 0,'0'-13'313'15,"0"13"-42"-15,12 0-29 0,-12 0-20 0,0 0-13 16,0 0-5-16,0-14 9 0,24-1-29 0,-24 13-18 16,3 1 4-16,-2-2-58 0,0 1 12 0,-1 1-1 15,2-3-25-15,-2 1 2 0,1 4 8 16,3-1-25-16,-4 2 29 0,1-2-23 0,0 3-34 16,1-2 24-16,-1 2-6 0,-1 1 23 0,0 0-10 15,0 0-10-15,0 0-19 0,0 2-4 16,0-1-6-16,0 1-6 0,-1-1-2 0,1 6 8 15,0 3 0-15,0 2-3 0,-11 17-6 16,9-17-6-16,-2-1-26 0,1 1-4 16,-2-2 28-16,4-2 12 0,-3 3-26 0,4-5 40 15,-5-2-4-15,2 5-7 0,3-1-11 0,-1 5 26 16,1-17-31-16,0 6 10 0,0 0 3 16,0 1-4-16,0-7 8 0,0 9-20 0,0-2-1 15,0-7 11-15,0 8-19 0,0-8-5 0,0 7-12 16,0-7-2-16,0 0-66 0,14 7-61 15,-19-17-37-15,0 3-56 0,2-5 22 16,-3 2-312-16,3-2 14 0,-2-4 30 0,0-3 71 16,0-2-5-16,0 1 41 0,2-2 16 0,3-6 21 15,0 12 13-15,16-35 13 0</inkml:trace>
  <inkml:trace contextRef="#ctx0" brushRef="#br0" timeOffset="170018.4514">11923 15236 215 0,'-16'0'253'0,"16"0"-21"0,-32-28-52 0,22 24 4 0,4 1-63 15,1 1 22-15,1 1-7 0,-3-2-11 0,2 1-20 16,3 0-5-16,-1 1 8 0,1-1-8 16,-2 2-28-16,0-2 15 0,1 0-14 0,1 1 8 15,-1 1-15-15,3-2 1 0,-1 1-17 16,-3 0 7-16,2 1 6 0,-1-3-12 0,3 3-16 15,0 0 14-15,0 0 8 0,3 0-27 16,2 0 3-16,0 0 10 0,0 0-25 0,1 0 2 16,1 0 18-16,4 0-17 0,3 0-7 0,3 0 0 15,1 0 12-15,0 0 10 0,20 11-1 16,-20-8-24-16,0 3 30 0,0-3-6 0,-7-1-7 16,2-1-15-16,-4 1 21 0,-1 0-26 15,-2 0 11-15,0-1 22 0,1-1 8 0,-3 2-51 16,0-1 14-16,-1 0 1 0,1 1 37 15,1-1-44-15,-2 1 28 0,-1 1-13 0,2 2 22 16,-1 0-14-16,-1 1-7 0,0-2-3 16,5 13 18-16,-5-1-27 0,-1 1 6 0,-1-10 42 0,0 3-34 15,0 5 9-15,0 3-6 0,0 2-6 16,0 2 10-16,0 0-16 0,0 0 17 0,0 1-27 16,0 2-1-16,0 0 0 0,0 0 6 15,0-1 24-15,0 2-5 0,0-1-4 0,0 0 24 0,0 2-4 16,0-2-27-16,0 0-2 0,0 0 36 15,0 0-5-15,0-2-54 0,0 0 3 16,0 1 32-16,0-1 10 0,0 0-13 0,0 4-3 16,0-1 2-16,0-1-16 0,0 0-2 15,0 0 21-15,0 0-3 0,0-3-2 0,0 3-15 16,0 0-1-16,0 0 0 0,0-3-9 0,0 3-1 16,6 22 0-16,-2-23 15 0,-3-4 7 0,-1 3-19 15,3-3 0-15,-1 2 1 0,0-3 13 16,-2 2-14-16,0-1-5 0,0 0 28 0,0 1-2 15,0-2-3-15,0 1-24 0,0-1 2 0,1 2-2 16,-1-1 4-16,0 0-9 0,0 1 12 16,0 8 6-16,0-18-14 0,0 9 6 0,0 4 2 15,0 1-1-15,0 2 39 0,0-1 11 16,-6 5 9-16,-6 26-42 0,12-28 23 16,-2-3 10-16,0 3 2 0,0-2-11 0,-1 1 5 15,2 0 8-15,1-16-17 0,0 6-12 0,0 4 17 16,0 2-15-16,0-2 9 0,0 0-21 15,-10 21 26-15,8-22-27 0,1-1 12 0,-3 2-20 16,4-4 9-16,0 0 7 0,-2 1-3 16,-1 1 14-16,2-7-22 0,-2 4 3 0,3 0-13 15,-2-1 15-15,-1-1-5 0,2-5-23 0,-2 1 24 16,3-3-14-16,-1 3 19 0,-1 8-2 16,0-6-5-16,1-1 8 0,0-2 0 0,-6 6-9 0,6 2-17 15,1-3 1-15,-1-4 1 0,1 1-1 16,-1 6 29-16,-1 0-21 0,2 2 19 0,-2-4-6 15,0 3-11-15,2-5 7 0,0 4-5 0,-2-5-11 16,1 4 4-16,1-7 17 0,0 4-8 16,0 3-2-16,0 1-21 0,0 5 8 0,0 2 17 15,0 1-26-15,0-1 25 0,-15 27 9 0,9-31-7 16,2 0-2-16,2-2 1 0,2 3-19 0,-4 0 16 16,0-2 20-16,1-2-2 0,1 4-10 15,-7-5 14-15,8 0-16 0,-2 1 9 0,3-5-7 16,0 1 11-16,-1 3-9 0,1-3 12 15,0-6-11-15,0 3 0 0,0 1-7 0,0-1 9 16,0 2-1-16,0-1 5 0,0 1-8 0,0-3 5 16,0 0-2-16,0 1-8 0,0-3 11 15,0 2-18-15,0-2 3 0,0 1 11 0,0 0 4 16,0-2-4-16,0-7-19 0,0 9 9 0,0-1 8 16,0-2 0-16,0-6-8 0,0 7 29 15,0-7-10-15,0 8-9 0,0-8 13 0,0 0 16 16,0 7-14-16,0-2-7 0,6 0 3 0,-6-5 12 15,3 1 14-15,-6 0-3 0,3-1-6 16,-1 0-17-16,-5 0-21 0,-1 6 20 0,-2-7-8 16,-2-2-14-16,1 1 27 0,-5-3-9 0,1 3-21 15,-2 1 6-15,-1 1 3 0,2-1-16 0,15 1 31 16,-14 0-13-16,0 0-18 0,1 0-3 16,1 0 12-16,-11 7-6 0,23-7-17 0,-9 0 18 0,-2 0-13 15,2 0-7-15,-8-10-34 0,12 7-22 16,-11-1-18-16,5 0-75 0,4-2 16 15,0-2-104-15,-6 0-40 0,3 1 27 0,-5-8-231 16,1 3 45-16,-1-7 41 0,-5 0 33 16,0-5 32-16,-2 1-78 0,-1-7 14 0,-1-6 78 15,-7-4 25-15,-6-3-80 0,5 6 18 0,0 6 117 16</inkml:trace>
  <inkml:trace contextRef="#ctx0" brushRef="#br0" timeOffset="171439.6044">4583 16398 681 0,'0'0'229'0,"0"0"-23"0,0 0-26 15,0 13-12-15,0-13-25 0,11 12-3 0,-3-9-34 16,-2-3 8-16,3 0-28 0,17 5 16 15,-9-2 0-15,-5 0-23 0,0-3-21 0,-2 0 16 16,2 2 0-16,3 2-18 0,-4-3 14 16,0 1-12-16,-4 3-20 0,11-2 0 0,-5-2 4 15,-2 0-19-15,2 1 4 0,6 1 5 16,-1 2-10-16,0-3 14 0,-2 3-20 0,9-4-1 16,-1 1 0-16,-7-2-4 0,7 3-9 0,-6-3 29 15,0 4-12-15,1-1 9 0,-2-2-24 16,1 1 8-16,0 1 4 0,-9-2 25 0,2 2 5 15,-3-2-37-15,-2 0 5 0,-1-1 20 0,-1 0-10 16,1 0 27-16,-2 1-22 0,1-1 8 16,0 0 8-16,-2 2-30 0,1-2 12 0,-1 0 7 15,0 0-29-15,0 1 24 0,-1-1-49 0,-1 0-23 16,0 0-38-16,0 0-16 0,0 0-55 16,0 0 12-16,12-11-304 0,-11 7 30 15,3 1 30-15,-2 0 25 0,2 1 26 0,0-1 16 0,1-1 7 16</inkml:trace>
  <inkml:trace contextRef="#ctx0" brushRef="#br0" timeOffset="172251.7395">6474 16389 461 0,'0'1'250'0,"-1"1"-13"0,1-1-20 0,0 2-32 16,0-2 0-16,-2 0-11 0,2 2-4 16,2-2-33-16,-2 1 9 0,1-1-33 0,1 2 10 15,-2-3-8-15,4 4-23 0,0-1-11 16,0-1-2-16,1 0 12 0,0 1-18 0,0-2-4 16,0 2 10-16,16 0 6 0,-2-1-28 15,-5 1 9-15,4 0-15 0,2-3-12 0,3 0 21 16,-2 2 4-16,-1 0-37 0,-11-2 3 15,5 0 1-15,3 0-15 0,0 0 50 0,3 0-30 16,-2 0-28-16,4 0 22 0,-2 0 7 16,-3 0 2-16,1 0-13 0,-3 0-9 0,-1 0-12 15,-2 0 31-15,-2 0-19 0,-1 0 10 0,-3 0-5 16,1 0-25-16,-7 0 18 0,7 0-1 0,-7 0-1 16,6 0 10-16,-6 0 8 0,7 0 4 15,-7 0-31-15,0 0-1 0,6 0-4 0,-6 0-10 16,0 0-41-16,7 0 0 0,-7 0-45 15,0 0-43-15,0 0-65 0,9 0 18 0,-9 0-275 16,12-4 24-16,-8 4 35 0,1-1 29 0,3-2 60 16,9-1 25-16,2-4 12 0,0 1-25 15</inkml:trace>
  <inkml:trace contextRef="#ctx0" brushRef="#br0" timeOffset="173051.3763">9154 16486 389 0,'0'1'272'16,"0"-1"-42"-16,1 2-22 0,0-2 2 16,-1 0-43-16,3 2-2 0,-2-1-32 0,0 0 6 15,2 0-14-15,-1 1-20 0,1-1-10 0,1-1-7 16,-1 2-18-16,3-2-4 0,-2 0 7 0,-1 3-5 15,4-4-3-15,-1 2 4 0,-2-1-24 16,-4 0 12-16,6 0-1 0,2 0-1 0,0 0 1 16,3 0-13-16,3 0 23 0,2 0-11 0,-1 0 34 15,1 0 8-15,19-11-21 0,-16 7 7 16,-9 3 7-16,8-2-11 0,-2 0-1 0,-2 2-7 16,-3 1 23-16,-2-2-6 0,-1 1-19 0,-1-1-21 15,-1 1-11-15,0 1 29 0,-1-1-30 16,3 1-9-16,-4-1 17 0,1 1-16 0,0-2 9 15,-1 2-28-15,0-1 19 0,-4 1-4 0,0 0 0 16,0 0-13-16,10 0 0 0,-4 0-49 16,-6 0 4-16,7 0-38 0,-7 0-21 0,9 0-25 15,-2 0-19-15,-7 0-65 0,6 0 17 0,2 0-180 16,-1 0-95-16,-7 0 37 0,10 0 27 16,-5 0 26-16,16-12-16 0,-11 10 21 0,4-5 55 15,4 1-6-15</inkml:trace>
  <inkml:trace contextRef="#ctx0" brushRef="#br0" timeOffset="173599.9391">10519 16486 283 0,'1'1'317'0,"2"-1"-47"0,-2 4-32 16,2-3-11-16,-2 0-23 0,0 0-25 0,0 1 6 15,2-2-11-15,-2 1-26 0,2 0-20 0,-1-1-19 16,1 1 33-16,1-1-43 0,2 0 35 0,-3 2-21 16,2-1-53-16,0 1 17 0,1-2 14 15,1 0-13-15,-1 1 30 0,3 0-37 16,-3-1-9-16,15 2 2 0,-4-1-4 0,0 4 14 15,-2-5-8-15,-5 2-6 0,0-2 2 0,-1 0-21 16,1 1 8-16,-5-1-6 0,2 0 32 0,-7 0-5 16,0 0 2-16,6 0-34 0,-6 0 15 15,8 0-16-15,-8 0-8 0,6 0 4 0,-6 0-3 16,8 0 4-16,-8 0-6 0,5 0-3 0,-5 0-3 16,0 0-2-16,8 0-79 15,-1 1-18-15,-7-1-57 0,-1 0-39 0,-4 0 15 0,1 0-193 16,-1 0 28-16,-2-1-173 0,-12-4 34 15,9 5 30-15,-27-7 28 0,6 3 72 0,-1 0 17 16,-4-4 10-16</inkml:trace>
  <inkml:trace contextRef="#ctx0" brushRef="#br0" timeOffset="174683.1408">4478 16702 470 0,'0'0'226'0,"0"0"-12"16,0 0-20-16,0 0-17 0,0 13-8 0,0-13-15 15,0 0-5-15,0 0-3 0,0 0 7 16,36 27-14-16,-29-21-35 0,1-6 28 0,1 3-36 15,1 0-10-15,-2-1 34 0,-2-2-14 0,2 2-43 16,-2-1 30-16,11 3-2 0,-3-1-1 16,-4-3-14-16,-10 0-39 0,9 0 16 0,-1 0-6 15,2 0-12-15,-2 0-22 0,-2 0 38 16,8 0 4-16,0 0-27 0,3 0-27 0,-3 0 16 16,0 0-8-16,-2 0 19 0,-1 0-16 0,-1 0 3 15,3 7-23-15,0-7 47 0,-3 0 15 0,13 8 1 16,-18-8-45-16,3 0 1 0,-2 0 11 15,-2 0-11-15,3 2-7 0,-4-2 4 0,1 0 4 16,0 0-9-16,-4 0-2 0,0 0 3 16,0 0 21-16,8 0-37 0,-8 0-6 0,6 0-11 15,-6 0-9-15,9 0-4 0,-9 0-40 0,7 0-23 16,-7 0-76-16,7 0 17 0,1 0-261 16,-8 0 1-16,7 0 21 0,-7 0 31 0,8 0 26 15,6-9 20-15,5 4 13 0,-1 3-17 0</inkml:trace>
  <inkml:trace contextRef="#ctx0" brushRef="#br0" timeOffset="175449.4726">6548 16846 392 0,'-1'0'250'0,"-3"2"-30"15,3-2-3-15,-2 0-31 0,0 0-8 16,1 3-23-16,1-2-2 0,-1 1-15 0,2-1-20 15,0-1-5-15,-1 0 19 0,1 1-30 16,-1 1-9-16,1-1 2 0,1 2-14 0,0 0-8 16,2-1 17-16,1 0 2 0,1 2-14 0,11 0-9 15,-5 0-21-15,8 3 7 0,2-3-17 16,1 0-4-16,4-2-5 0,-1 1-10 0,1 1 33 16,1-1-14-16,1 0-33 0,0-2 23 15,-16-1-21-15,8 0 4 0,1 0 6 0,3 0 0 0,-1 0 28 16,0 0-11-16,-4 0-4 0,22 11 19 15,-27-11-6-15,-14 0-19 0,10 0 6 16,-1 0-2-16,0 0 10 0,-9 0 28 0,8 0-53 16,-8 0-1-16,8 0 6 0,-8 0-28 0,7 0-5 15,-7 0-15-15,0 0-34 0,9 0-27 16,-9 0-22-16,0 0-70 0,5 0 17 0,-5 0 13 16,0 0 15-16,8 0-261 0,-8-6 23 0,0 6 25 15,19-11-39-15,-7 3 24 0,-1 1 12 16,6 3-2-16</inkml:trace>
  <inkml:trace contextRef="#ctx0" brushRef="#br0" timeOffset="176166.6291">8874 17029 367 0,'2'2'203'15,"-1"0"-62"-15,1-1 60 0,2 1-16 0,-4 0-14 16,4-2-27-16,-2 2 0 0,2-1 17 16,-4 0-15-16,3 0 12 0,-1 1 0 0,-1-2-25 15,3 1-43-15,-3 1 14 0,0-2-27 0,2 0-11 16,-2 1 7-16,-1-1-26 0,2 2 37 16,-1 1-42-16,-1-3 5 0,3 1 19 0,-3 0-31 15,3-1 28-15,-2 2-40 0,3-1 20 16,0 1-15-16,-1-1-8 0,1 0-2 0,-1 1 18 15,4-2-27-15,-2 1 11 0,-5-1 29 0,11 0-26 16,7 0-1-16,-2 0 2 0,1 0 3 0,0 0-32 16,4 0-4-16,-5 0 34 15,6 0-25-15,-6 0 6 0,3 0 19 0,0 0 4 0,-5 0 22 16,0 0 0-16,-3 0 10 0,0 0-28 16,-3 0 41-16,0 0-24 0,-1 0 8 0,-7 0-6 15,9 0 10-15,-2 0-10 0,-7 0-8 16,7 0 12-16,-7 0-15 0,7 0 12 0,-7 0-12 15,0 0-10-15,5 0-8 0,-5 0-3 0,0 0-46 16,9 0 14-16,-9 0-19 0,0 0-7 0,0 0-35 16,7 0-52-16,-7 0-8 0,0 0-67 15,0 0 17-15,0 0-214 0,0 0-52 0,13-7 28 16,-13 6 33-16,2-1 26 0,-1 2 23 0,4-2-20 16,0-1 6-16</inkml:trace>
  <inkml:trace contextRef="#ctx0" brushRef="#br0" timeOffset="176720.6853">10560 17008 320 0,'1'0'311'0,"2"-2"-60"15,-2 2-8-15,2 0-39 0,-2-1-3 0,1 2-24 16,0-1-21-16,-1 0-2 0,0 0-18 0,2 0-12 16,0 0 4-16,0 2-36 0,-3-1 27 15,3-1-16-15,-2 2-20 0,1-1-28 16,1-1-1-16,0 1 24 0,-2 1-35 0,1-1 3 16,1 0 40-16,1 0-46 0,1-1 34 0,1 2-39 15,-1-2 9-15,1 1 24 0,0 1-49 0,3-2 16 16,-1 0 2-16,10 4 16 0,1-1 2 0,-4-2-7 15,-2-1 13-15,5 3-22 0,-12-3-8 16,3 0 18-16,-1 0 2 0,1 0-11 0,-3 0 6 16,2 0-5-16,-8 0-2 0,5 0-6 15,-5 0-5-15,8 0-19 0,-8 0 23 0,7 0-35 16,-7 0 10-16,7 0 12 0,-7 0-43 16,0 0-24-16,0 0-22 0,0 0-20 0,0 0-32 15,10 0-46-15,-11-3 15 0,-2 3-246 0,-1 0-44 16,-1 0 23-16,-2-2 28 0,-5-4 22 15,-10-5 36-15,3 3 62 0,-1-4 11 0</inkml:trace>
  <inkml:trace contextRef="#ctx0" brushRef="#br0" timeOffset="183417.1853">22087 11393 643 0,'0'0'228'0,"-13"0"-14"0,13 0-52 0,0 0 6 16,0 0-17-16,0-13-1 0,0 13-29 0,-14 0-2 15,14 0-10-15,-17-14-8 0,17 14 0 16,-2 0-17-16,0-1-2 0,2 1 2 0,-1 0 0 15,0 0-3-15,1 0 14 0,0 0-21 0,-3 0-13 16,2 0-16-16,1 1 26 0,0-2-24 16,-1 2 16-16,-1 1-5 0,4-2-12 0,-1 1 4 15,-1 3-19-15,4-1 15 0,-3 1 8 16,4-1 5-16,-4 3-6 0,7 6 15 0,-3 2-39 16,0-1-16-16,2 2 18 0,-1 0 17 15,-3 3-5-15,1-1 14 0,-2 5-21 0,2-3 12 16,1 3 4-16,-4 0-21 0,3 3 6 0,-4-2-14 15,0 4-1-15,0-14-4 0,0 6 18 16,0 4-25-16,0 3-1 0,0-1-1 0,0-1-1 16,0-1 0-16,0-1-3 15,0 0 1-15,0-3 23 0,0 1-3 0,0-4 20 0,0-3 10 16,0-3-30-16,0-1 23 0,0-2 0 0,0-7-25 16,0 6 47-16,0-6-13 0,0 0-3 0,0 8-10 15,0-8-9-15,9 6 12 0,-4-8-14 16,-1 2 1-16,0-4-2 0,5-8 14 0,2 3-14 15,1-3 3-15,1-1-27 0,1-3 19 16,2 0 2-16,-3-2-16 0,1 1 11 0,-5-2-3 16,5 5-11-16,-2 0 11 0,-1 3-14 0,0-1-10 15,-1 1 37-15,-4 2-20 0,0 1 1 16,0 2-7-16,-3 2 7 0,2 1 15 0,-1-1-9 16,0 2-27-16,-1-1 26 0,1 1-8 15,-1 1-12-15,-3 1-9 0,0 0 20 0,0 0-4 16,27 21-3-16,-16-9-15 0,1 3 19 15,-1 2 0-15,-2 1 2 0,2 2-18 0,-2 3 9 16,-1-1 7-16,-1 1-8 0,2-1 17 16,0 0-6-16,-1 3-5 0,1-7-14 0,-2 5 8 15,2-1 11-15,0-2-8 0,-1 3 2 0,-2-4 6 16,3-1-5-16,0-5-5 0,0 2-16 0,3-2 7 16,-6-1 10-16,-1-4-8 0,0-2-1 15,-1 0 19-15,0 0-9 0,-1-3 1 0,0 0-12 16,1-2 23-16,3-1-8 0,-7 0-4 15,0 0-7-15,11 0 6 0,17-17 14 0,-15 8-8 16,4-3 1-16,-6 0 14 0,6-1 2 0,-4-3-13 16,2-3 12-16,-2 4-18 0,2-6 16 15,-5 1 3-15,3-2-18 0,2 0 9 0,-3-1-16 16,-1-1 16-16,2-1-6 0,0 1-12 0,0 0 15 16,-3 1 3-16,-4-2-8 0,7 1-14 15,-3 1 18-15,-2 1 9 0,0 0-12 0,-7 3 10 16,0-1 0-16,-1 3-4 0,5 1-8 0,-3 4 6 15,-1 5-2-15,0-3 0 0,2 3-6 0,-3 0 0 16,1 2-11-16,-1-1 9 0,0 3-6 16,0-2 4-16,0 2-17 0,1-1-4 0,-1 4-6 15,0 0-16-15,0 0-18 0,0 0-30 0,0-6 7 16,0 6-68-16,0 0-28 0,0 0-33 16,0 0-26-16,3-6-33 0,-2 6 27 15,-1 0-280-15,3 2 41 0,-2-2 34 16,2 1 57-16,0 2 32 0,1-3-7 0,1 2 18 15,2-1 35-15,9 3 12 0,-4-3 5 0</inkml:trace>
  <inkml:trace contextRef="#ctx0" brushRef="#br0" timeOffset="183545.7648">23173 11625 520 0,'8'0'293'0,"-2"1"-21"15,1 1-11-15,9 1-38 0,-4-1-23 0,-12-2-23 16,23 2-4-16,-14-2-13 0,11 2-7 15,-8 0-33-15,2-2 23 0,4 2 7 0,-4 0-57 16,0-2 18-16,-2 0 4 0,-2 0-59 0,-1 1-4 16,-2-1-39-16,3 0-42 0,-3 1-50 15,-1 0-31-15,12 1 9 0,-9-2-202 0,-1 2 21 16,-3 1 24-16,-2-1-118 0,1 1 12 16,-4 3 37-16,-1-2 19 0,-1-1 34 0</inkml:trace>
  <inkml:trace contextRef="#ctx0" brushRef="#br0" timeOffset="183779.6309">23356 11801 377 0,'-4'4'318'0,"4"-1"-61"0,0-1-21 0,3 2-16 15,-2-3-31-15,2 0-1 0,0 2-32 0,3-1-11 16,-1-1-26-16,3 0 1 0,9 1-8 0,1-1-5 16,1 1 0-16,-4-2-33 0,-1 2-8 15,6-2 2-15,-11 0-1 0,5 0 24 0,3 0-23 16,-2 0 1-16,2 0-18 0,-6 0 29 15,1 0-13-15,-2 0-46 0,-1 0 16 0,0 0-13 16,-4 0-4-16,-5 0-33 0,9 0-27 0,-9 0-16 16,8 0-25-16,-8 0 9 0,7 0-196 15,-7 0-147-15,0 0 13 0,6 0 58 0,-6-7 22 16,0 7 24-16,11-9 16 0,-7 5 12 16</inkml:trace>
  <inkml:trace contextRef="#ctx0" brushRef="#br0" timeOffset="184924.3985">25008 11470 672 0,'0'-8'259'0,"0"1"-16"15,0-1-29-15,-1 2-15 0,-1-2-23 0,1 1 16 16,0 2-36-16,1 5-24 0,-7-20-18 15,-3 12-14-15,4-2 12 0,-3 0-27 16,0 5 25-16,0-1-48 0,1 3 3 0,-1 1-8 16,-1 1 27-16,1 1-20 0,0 0 1 0,-2 0-22 15,-3 0 16-15,-4 0-23 0,-19 12-10 0,20-7 21 16,-7-2 14-16,1 5 21 0,7 1-37 16,0-1-11-16,0 6 8 0,1-3 3 0,2 2 2 15,-5-2-18-15,7 3-19 0,-3 2 27 16,2-1-18-16,-3-2-5 0,5 7 1 0,1-1 11 15,-5-1 0-15,9 0-2 0,-4 0 1 0,0 2 13 16,1 2 1-16,4 3-14 0,-1-6-4 16,5-8-1-16,0 6-1 0,0 2 7 0,0 2-23 15,0 0 28-15,0 1-4 0,8 20-2 0,1-20-3 16,2-1-1-16,0-1 0 0,1-1 6 16,2 0-2-16,3 2-3 0,-3-5-6 0,4 2 11 15,0-4-1-15,2 0-38 0,2-4 1 0,-1 1 1 16,3-3 14-16,-1-1 0 0,0-1 28 15,4-2-24-15,2 0 18 0,2-4-3 0,0 0-2 16,-16 0-24-16,28-10 25 0,-12 5-10 0,-4-1 13 16,1 0-18-16,1-1 24 0,-2-1-36 0,-3-3 27 15,2 2-7-15,-8-4-8 0,5 1 13 16,-1-3 8-16,-3 1-13 0,4 1-19 0,-4-2 0 16,-5-3 18-16,-1-1-3 0,-3-2-11 15,-1 0 13-15,-1 4-5 0,-2-5-8 0,-2 1-6 16,1-2 7-16,-5 13 3 0,0-8 4 0,0-2 4 15,0-2-13-15,-18-18-11 0,13 19 11 0,-4 3 12 16,0 0 2-16,0 1 10 0,0 2-13 16,-1 2-2-16,-1 0-24 0,2 3 17 15,-3-1 13-15,2 5-11 0,1-1 6 0,4 4-14 16,-2-2 9-16,0 5 1 0,3-1 6 0,-3-1-6 16,7 2 7-16,-10 0-3 0,-13 20-25 15,8-7 40-15,1-1-15 0,2 10 5 0,-2-4-5 16,4 0-8-16,-4 3 21 0,4 2-10 15,-1-2-5-15,0 3 0 0,2 0 23 0,0-1 1 16,-1 2 0-16,2 0-20 0,4 4 8 0,-3-4 10 16,-2 3 1-16,2-1-7 0,2 3-19 15,-1 0 10-15,1-1-4 0,-3-2 17 0,-1 0-17 16,4-2 3-16,0 1 4 0,1-4-28 16,-1 0 31-16,-3 1 6 0,3-3-26 0,0 0 7 15,0-3 8-15,-2 1-37 0,4-3 32 0,-4 2-2 16,2 0 1-16,0-4-4 0,0 0-18 15,1-6 14-15,0 1-2 0,2 1-23 0,1-3 8 16,-2-2-7-16,0 1-17 0,2-2 5 16,0 1-82-16,1 0-31 0,-3-2-31 0,2-1-48 15,1 3 25-15,0-4-196 0,0 0 34 0,0 0 29 16,0-12-112-16,1 7 58 0,4-10 27 16,4-2 26-16,3-1-40 0,1-5 20 0,3-2 56 15,2 0 11-15</inkml:trace>
  <inkml:trace contextRef="#ctx0" brushRef="#br0" timeOffset="185312.9046">25547 11044 486 0,'3'-3'318'0,"2"-2"-44"0,0 2-5 16,9-4-33-16,3 0-15 0,3 0 8 16,1 3-24-16,3-3 12 0,3-1-62 0,2 2-32 15,2 1 9-15,1-1-5 0,-1 2-13 16,1 0-13-16,-2 0-11 0,1-2 44 0,0 1-8 0,-2 3-9 15,-3-5-13-15,-2 2 7 0,-3 3-22 16,0-2-14-16,-3 0 23 0,-4 1-23 0,-5 3-42 16,-4-2 4-16,2 2-4 0,-2-3-4 15,0 3-2-15,-3-2-113 0,-2 2-19 0,2 0-53 16,-2 0-59-16,0 2 20 0,-3-2-153 0,1 1-89 16,-2-1 18-16,-1 2 28 0,0-2 15 15,-1 1 36-15,1-1 28 0,0 0 37 0,-1-1-10 16</inkml:trace>
  <inkml:trace contextRef="#ctx0" brushRef="#br0" timeOffset="185604.2797">26026 10926 507 0,'-6'0'331'0,"1"0"-58"16,3 0-32-16,-2 0-29 0,-1 0-33 0,4 3 33 15,-2 1-50-15,1 0-6 0,0 2-19 16,-3 8 47-16,-1 4-43 0,0 0 18 16,0 1-19-16,1 2-10 0,-1-3-16 0,2 3-13 0,-4 0 56 15,-2-2-29-15,5 3-3 0,-2 0 16 16,1-2-10-16,-3 2-19 0,4-2-3 0,-1 1 4 15,-1-1-6-15,-2 2-8 0,2-2-20 16,0 1-3-16,2-2 3 0,1-1-17 0,-1-1 10 16,2 3-14-16,-3-7-4 0,4 0-18 0,-1-2 13 15,1-3-17-15,0-1 5 0,1 0-11 16,-2-4-17-16,2 3-24 0,0-2-40 0,1-1 7 16,-1 1-145-16,-1-3-43 0,2-1 21 15,0 0-284-15,-1 0 40 0,0 0 34 0,1 0-7 16,0 0 30-16,-3-8 29 0,4 2 27 0,3-10 24 15,1 0-16-15,4 0 60 0,1 0 1 0</inkml:trace>
  <inkml:trace contextRef="#ctx0" brushRef="#br0" timeOffset="186743.1583">26690 11512 320 0,'-5'-11'418'0,"3"0"-89"0,-1 4-35 0,-1-3-39 16,2 5-9-16,-1-4-66 0,1 5-23 15,-1-1-19-15,-3-8 7 0,-2 2 5 0,0 1-19 16,-1 5-34-16,2 0-22 0,-6-1 10 0,3 3 8 16,-7-1-14-16,4 1-6 0,-2 3 0 15,-2-4-3-15,8 4-5 0,-7 0 2 0,-3 0-6 16,-21 14 3-16,17-9-7 0,1 1-6 16,-1 2 9-16,3 3-13 0,-1-2-5 0,0 3-3 15,0 2-3-15,6-3-5 0,-3 4-8 0,4-5-3 16,-3 7 30-16,1-2-3 0,2 7-1 15,3-2 4-15,0-1 3 0,3 2-3 0,2 3 2 16,4-1-5-16,2-2-3 0,0-7-10 16,0 4-20-16,12 25 13 0,-2-18 8 0,-1-3-7 15,3 1 7-15,4-4-30 0,-3 3 14 16,1-4 3-16,4 1 9 0,0-3-1 0,2 1-15 16,0-3-12-16,1 1 10 0,2-1-27 0,-1-3 34 15,4-1-8-15,-1-1-12 0,3-3 29 16,2 0-9-16,2-2-4 0,-2 0 0 0,2-3-33 15,-1-1 29-15,0 1-7 0,-17-1 3 0,6 0 2 16,31-14-29-16,-21 8 36 0,-2-3-10 0,-4 0-5 16,2 0 0-16,-3-3-1 0,0 2 8 15,-3 0-17-15,-2-5 25 0,0-1-3 0,-3 0 1 16,2-2 9-16,-5-1-21 0,-1-1-4 16,-2 0 6-16,-3-2-5 0,-1 0-6 0,-1 0 11 15,0 0-2-15,-2-2-8 0,-2 13-17 0,0-6 10 16,0-3 4-16,-12-20-5 0,3 21-26 15,-2 0 45-15,-4-4-38 0,1 6 20 0,-1 1 5 16,-2 2 1-16,-1 0 11 0,-1 2-12 0,-1-1-15 16,-1 5 12-16,2 0 10 0,2-1 9 0,0 5-18 15,0 0 9-15,2 1 2 0,4 1 2 16,1 2-16-16,10 0 28 0,-7 0-12 0,-10 15 1 16,6-4-5-16,1 4 6 0,1-1 17 15,1 3 12-15,1 2-34 0,1 6 0 0,-1-4 26 16,1 4-11-16,0-2 4 0,2 4-11 0,-3-2-6 15,2 6 32-15,1-2 0 0,-2 0-13 16,1 0 13-16,-3 1-18 0,4-3 10 0,-2 2 2 16,-3-1 5-16,3 0-4 0,-3-3-10 0,1 6 4 15,-1-2-3-15,0 1 5 0,0-1-23 16,-1 0 23-16,-3 1-17 0,7-1-12 0,-4-1 11 16,2-3-1-16,0 5 12 0,2-4-5 15,1-2-3-15,-3-1-9 0,2-4 20 0,1 0 0 16,-2 1-30-16,3-6 6 0,2-3-8 15,-3-3-1-15,2-2-13 0,2 0-7 0,0-1-20 16,-2-4-16-16,1 3 7 0,0-2-94 16,1-2-62-16,-2 0-68 0,3 0 27 0,0 0-267 15,0 0 34-15,-19-11 39 0,10 0-23 0,-4-7 32 16,1-3 86-16,-1 1 57 0,0-5 21 16,-5-1 12-16,3-1-23 0</inkml:trace>
  <inkml:trace contextRef="#ctx0" brushRef="#br0" timeOffset="187394.961">24708 11058 475 0,'-4'-1'305'0,"2"-3"-55"0,0 2-24 16,-3 1-19-16,3-2-8 0,0 0-22 0,-3 2 7 15,0 1-38-15,3 0 3 0,-1-2 3 16,-1 0-31-16,-1 2-30 0,-2 2-3 0,3 0-5 16,4-2 33-16,-19 13-16 0,3-3-12 15,4 2-5-15,-1 4 37 0,-3-1-41 0,3 4 7 16,1 3-13-16,0 0 10 0,-4-1-7 16,5 0-10-16,-2-1-6 0,-4 3 39 0,3 2-7 15,3 0-2-15,-3 0-16 0,-3 4 8 16,2 0-2-16,1-1-15 0,0 4-5 0,0 1 8 15,2-1 12-15,-1 1-7 0,1 2-9 0,-1 5 14 16,-1-1-5-16,1-5-13 0,-1 1 12 16,2 2-19-16,5 0 2 0,-1-1-21 0,-2-1 12 15,5 3-7-15,-2-1 3 0,2 1-8 16,-4-2 7-16,8 3-13 0,0-1-7 0,1-1-4 16,0-19 4-16,0 9-12 0,0 4 7 0,15 39-5 15,-6-34 10-15,5-4-20 0,-1 0-41 0,6 1 7 16,-1-4-23-16,9 1 5 0,1-3-79 15,4-3-40-15,1-5-49 0,4-1-29 0,4-4 25 16,0-4-287-16,6-3 34 0,4 1-10 16,7-5 53-16,5-3 39 0,-33 0 28 0,65-10 22 15,-21-4 33-15,-1-1 15 0,9-7 9 0</inkml:trace>
  <inkml:trace contextRef="#ctx0" brushRef="#br0" timeOffset="188146.4474">27122 11096 609 0,'0'0'246'0,"0"0"-37"0,0 0 9 0,0 0-10 0,0 0-18 16,0 0 14-16,0 0-47 0,0 0-7 16,0 0 1-16,13-7-2 0,3 11-9 0,-7 1 11 15,5 1-6-15,-2 4-21 0,5-1-24 16,-4 2 19-16,-4 2-19 0,5 1-9 0,3 3 36 15,-5 3-10-15,4-2-14 0,-3 0-28 0,0 6 19 16,3 0-41-16,0 2 14 0,3-1-6 0,1 6 4 16,-1-1-27-16,0 2 29 0,-1 0-12 15,-1 3 5-15,1-2 2 0,-2 3-49 0,1 0 29 16,-6 3-23-16,5-3-13 0,-7 3 36 16,-4 0 2-16,-2 1-23 0,0-1-2 15,-3-19 4-15,0 10 3 0,-14 36-22 0,8-27 10 16,-3-2-3-16,-4 0 7 0,0 1 2 0,-3-1-7 15,-2-1 2-15,-3-3-2 0,0 3 12 0,-1-5-23 16,-6-1-15-16,1-1 37 0,0-1-6 16,-1 2-13-16,-2-5 25 0,6-4 12 0,-5 2-8 15,-1-5 14-15,1 1-18 0,2-4 1 0,-2-1 2 16,4 1-14-16,-2-5 10 0,2 1-5 16,1-4-4-16,-4 2 2 0,4-1-8 0,1-3-3 15,2-3-34-15,3-2-1 0,9 0-42 16,0 0 7-16,-3 0-69 0,-8-17-71 0,11 7-40 15,4-6 22-15,4-1-286 0,-3-4 26 16,4 9 46-16,0-10 32 0,18-28 27 0,-11 16 28 16,7 0 31-16,2-7 23 0,3-2 17 15,0-2 3-15,5-10-1 0</inkml:trace>
  <inkml:trace contextRef="#ctx0" brushRef="#br0" timeOffset="188672.9439">27704 10560 303 0,'-3'-1'413'0,"1"1"-106"16,2-2-36-16,2 2-16 0,0 0-16 0,2 0-12 15,0-3-4-15,2 2-44 0,14 1-37 16,-8-2-9-16,10 1 27 0,-4-2-18 0,3 2 18 16,4-1-17-16,-2 0-31 0,0 0-10 15,4 0-10-15,-16 2-9 0,3 0 27 0,5 0-28 16,-1 0 19-16,0 0-11 0,0 0-10 0,-1 0-28 15,-3 0-6-15,-2 0-10 0,-1 0 15 0,5-9-6 16,-9 9-54-16,-2 0 8 0,-1 0-66 16,0-1-30-16,1-1-31 0,0 2-28 15,-2-2-25-15,0 2 15 0,0-5-166 0,2 4-69 16,-3-2-41-16,7-9 52 0,-1 2 27 16,2-2 22-16,-3 3 24 0,-1-4 1 0,4-1 33 15</inkml:trace>
  <inkml:trace contextRef="#ctx0" brushRef="#br0" timeOffset="189011.724">28290 10295 416 0,'5'-2'363'16,"-4"-2"-80"-16,2 0-45 0,1 1-11 0,-2 1-24 15,1 1-32-15,-1 1 21 0,1 0-19 0,1 3-24 16,-1 2 40-16,0 0-54 0,5 12 27 16,-3-1-28-16,-1 4-19 0,-2 3-30 15,1-2 34-15,-3 2-36 0,0-13-7 0,0 7 23 16,0 3 25-16,0 2-27 0,0 0 1 15,0 0 22-15,-9 25-35 0,6-25 9 0,1 1-6 16,0-2-11-16,0 0 0 0,-1-1-4 0,3 0-16 16,-4-1 0-16,4-12-17 0,0 4-6 15,0-1 21-15,0 5-20 0,0-2-23 0,0-1-12 16,0-1-22-16,0-1 2 0,0 0-116 0,0-3-86 16,0 0 24-16,0-1-306 0,0 4 37 15,-8 11-17-15,1-15 33 0,1-1 78 0,2 0 24 16,-1-2 23-16,1-1 19 0,4-2 6 15,0 0 2-15</inkml:trace>
  <inkml:trace contextRef="#ctx0" brushRef="#br0" timeOffset="190052.6966">29117 11356 274 0,'1'-5'377'0,"-1"1"-69"0,4 0-16 0,-4 0-33 16,0-2-53-16,-4 1 8 0,3 2-34 15,0-4-38-15,-2 3-6 0,1-2-11 0,-2 3-16 16,-6-6 32-16,-3 2-39 0,5 0 13 15,-1 1 19-15,-6 2-35 0,1 0-20 0,-7 1 42 16,10 2-15-16,-1-1-66 0,5 2 17 16,-10 0-7-16,0 0 17 0,1 0-20 0,-24 14 16 15,18-9-5-15,2-2-7 0,-2 6 0 0,3-4-6 16,-3 6-5-16,2-2-4 0,2 3-4 16,-3 1 15-16,2 3-3 0,1 1-6 0,2 3 19 15,-2-1-11-15,4-1 6 0,1 4-4 0,-2-1-2 16,4 4 17-16,1-1-7 0,-1 1-14 15,4 1 15-15,1-1-11 0,1 7-1 0,3-5 11 16,2-12-2-16,0 6-19 0,0 4-24 0,16 26 28 16,-7-25-30-16,1-1 22 0,-1-2-28 15,4-3 12-15,1 1 15 0,3 0-14 0,0-4-11 16,2-1 3-16,1 2 0 0,1-5 6 0,2 0-1 16,-1-2-6-16,4 0-1 0,-1-3 7 0,2-1 11 15,1-1-18-15,4-1 10 0,0-1-4 16,0-4 1-16,-14 0 8 0,7 0-1 0,4 0-20 15,32-12 11-15,-30 7-13 0,1-3 5 16,-1-1 8-16,1-3-11 0,-2 1 2 0,1 0 12 16,0-2-4-16,-3-2-3 0,-1 2-9 0,-2-5 13 15,1 1-9-15,-2-5-40 0,-4-1 18 0,-3-2-18 16,1 2 16-16,-1-2-10 0,-6-2-3 16,3 1-9-16,-9-2-4 0,-1-2 3 15,-1-1 1-15,-3 16 9 0,0-8 13 0,-16-27-5 16,4 27 28-16,1-1-28 0,-4 1-2 0,-2-1 11 15,2 6-5-15,-4-4 20 0,1 4-26 0,1-2 24 16,-2 4 11-16,0 2-11 0,-2-1 17 16,1 1-16-16,1 1 21 0,3 3-24 0,0 2 20 15,3 1-16-15,-2 2-15 0,15 5-3 0,-13 0 20 16,-13 11 27-16,11 0-2 0,-3 1 0 16,9 1 5-16,-5 5 0 0,4 3-13 0,0 2 25 15,0-2 1-15,1 4 0 0,2 0-7 16,1 4 15-16,2-1-16 0,-1 1-6 0,0 2-2 15,2-1-4-15,-2 5 9 0,4-2-12 16,-2 2 7-16,-1 3 2 0,3-6 6 0,-3 7-19 16,-2-5 0-16,3 0 4 0,-2 2-4 15,0-3-4-15,-1 3-15 0,0-3 25 0,-1-2-4 16,0-1-3-16,1 0-5 0,0-3-3 16,0 1-12-16,-1 0 18 0,-1-2-3 0,3-2-4 15,0 0 3-15,1-5-2 0,-2 1-4 0,2-1 1 16,1-9 4-16,0-1 1 0,1 2-5 0,1-5 10 15,0 1-10-15,-2-1-17 0,3-3-2 0,0 2 4 16,-1-2-22-16,-1 0-19 0,1-1-42 16,0 0 10-16,1-2-75 0,0 0-29 0,0 0-62 15,0 0-33-15,-3-11 29 0,3 5 23 0,2-13-297 16,-2 10 39-16,0-7 66 0,10-29 32 16,-1 18 25-16,0-7 29 0,5 1 25 15,0-6 13-15,6-2-18 0</inkml:trace>
  <inkml:trace contextRef="#ctx0" brushRef="#br0" timeOffset="190484.808">29599 10679 560 0,'4'-3'313'16,"1"1"-36"-16,0-3-16 0,10-2 21 0,3 2-57 15,-1 1-12-15,2 0 34 0,4-1-55 0,-1 1-32 16,1 1-19-16,1-2 16 0,0 4-19 15,2-2 25-15,4 1-11 0,-1 0-14 0,0 0-11 16,-2 1-5-16,0-1-9 0,-3 1-33 0,2 1-13 16,-6 0 32-16,1-3-2 0,-7 1-19 15,-3 2-29-15,1 0 8 0,-6-1-6 16,2 1-23-16,-3-2 0 0,1 2 1 0,-2-1-22 16,-1 1-1-16,-3 0-68 0,0 0-33 0,0 0-42 15,0 0-1-15,8 0-55 0,-10 1-26 16,1-1 21-16,-2 2-233 0,-2 0-27 0,1-1 45 15,-1 1 60-15,1-2-10 0,-1 1 34 16,-2 0 14-16,2 1 35 0,-1-1 7 16</inkml:trace>
  <inkml:trace contextRef="#ctx0" brushRef="#br0" timeOffset="190781.3211">30034 10636 516 0,'-4'0'303'0,"1"0"-39"16,-2 1-14-16,4 2-19 0,-2-1-25 15,-1 0-12-15,1 3-22 0,-4 5 36 0,2 0-31 16,3 0 9-16,-2 7-40 0,-1 1 15 0,-3 4-18 15,3 3-4-15,-1-2-8 0,-2 0 10 0,3 1-44 16,-3-2 18-16,2 3-14 0,2-2 17 16,-5 4-22-16,2-4-6 0,1 1 8 15,2-5-18-15,-1 3-7 0,-3-2 9 0,3-3-14 16,-1-1 0-16,2 1 16 0,0-2-25 16,0 0 4-16,1-5 1 0,-1-2-19 0,1 1 2 15,1-1-2-15,0 0-4 0,0-2 1 16,-2 0-29-16,4-1 15 0,0 1-8 0,-4-1-4 15,3-1-27-15,-3 2-26 0,3-2 4 0,-2 13-95 16,1-9-40-16,-2 0-10 0,1 1-53 0,2-2 25 16,-2-6-234-16,3 5-68 0,0-5 35 15,0 0 59-15,0-1 25 0,4 0 25 0,1 0 24 16,0-1 20-16,13-1 11 0,-5-1 4 16</inkml:trace>
  <inkml:trace contextRef="#ctx0" brushRef="#br0" timeOffset="191146.2924">30158 11228 342 0,'4'-2'400'0,"-2"2"-78"0,6-1-22 0,-3 1-26 16,-1 0 32-16,1 0-48 0,1 1-20 0,-2-1-26 16,2 0 25-16,1 3-53 0,6 5-26 15,2-2-12-15,-2-1 7 0,1 3-1 0,-3 0-10 16,2 0-24-16,0 2-7 0,-2 1 14 15,3 1-16-15,-1-1-2 0,0 3 9 0,0 2-12 16,0-1-25-16,2 0-1 0,-1 2 1 16,1-1-6-16,0 1-12 0,-2 3-3 0,-2-2 8 15,0-2-8-15,1-1-12 0,-1-1-5 16,-2 2 4-16,1-1-21 0,-1 0 11 0,0 1-13 0,1-4 2 16,-3 1 2-16,-1-3-18 0,0-1-24 15,-3-2-18-15,0 1-14 0,1-5-31 0,-3 3 3 16,-1-2 7-16,2 0-86 0,0-1 28 0,-1 0-24 15,0 0-27-15,-1-1-28 0,3-2-21 16,-1 0 22-16,-2 0-127 0,0 0-51 0,0 0-52 16,17-18 39-16,-8 3 12 0,4 2 62 15,1-4-2-15,3-2-18 0,-2 1 71 0,2-1 6 16</inkml:trace>
  <inkml:trace contextRef="#ctx0" brushRef="#br0" timeOffset="191630.5051">30753 11458 259 0,'13'-15'403'0,"-2"2"-44"15,-3-1-26-15,0-1 14 0,-1 7-41 16,-2-1-40-16,0 6-32 0,-3-3-27 0,3 2 56 15,-3 1-33-15,0 3 6 0,-1-2-43 0,-1 0-16 16,3 2-29-16,-3 0-16 0,0 0 29 16,0 0-25-16,1 11-9 0,-3 5-3 0,-5 1-4 15,2 5-1-15,-1-1-14 0,1 1-5 16,-4-2-7-16,-3 8-15 0,3-6-1 16,0 5 6-16,-5-6-4 0,4 3-12 0,-1-2-8 15,-2 1 5-15,-4 2-2 0,3 0-20 0,1 0 22 16,-3 2-21-16,3-2 1 0,-4 0 17 15,-1 2-8-15,1-6-26 0,0 4-7 0,-1-1 0 16,1 0-10-16,0 1 23 0,-1-5-10 0,1 2 7 16,-2 0-12-16,3-3 1 0,-3 2-6 15,4-5 2-15,-2 2 7 0,-2 0 7 0,4 0-22 16,0-6-16-16,3 3 11 0,0 0 20 16,-2-5-26-16,7-1 10 0,0-3 8 15,3 1-3-15,-2-5 14 0,5 0 6 0,-2 2-12 0,1-3 5 16,-1 3-10-16,2-1 51 0,0-1-12 0,-1-1-30 15,1 1-2-15,0-1 8 0,1 2-21 16,-2-2 9-16,2 0-3 0,0 1-7 0,0 0 8 16,0 0-5-16,0-1-3 0,0-1 18 15,0 0-2-15,0 0-19 0,0 0-3 0,0 0 3 0,0 0-28 16,0 0 7-16,0 0-14 0,0 0 26 16,0 0-31-16,11 7-6 0,-9-7-5 0,2 0-11 15,1-2-25-15,-4 2-21 0,3-1-24 16,1 0 13-16,-1-2-120 0,0 2-42 0,-1-1-74 15,-1 0 31-15,3 0-278 0,-1 0 67 16,0-1 25-16,-1-1 54 0,-2-1 31 0,1 1 37 16,-2-2 54-16,0 3-19 0,-2-4 23 0,2-1 14 15,-14-9 21-15</inkml:trace>
  <inkml:trace contextRef="#ctx0" brushRef="#br0" timeOffset="194556.546">21593 13630 563 0,'0'0'297'0,"15"0"-49"0,-15 0-11 16,0-12-43-16,0 12 10 0,28-22-40 15,-25 20-15-15,-3-3 14 0,4 1-25 0,-3 0-4 16,2 0-21-16,1 4-19 0,-3-6 13 15,-1 4 8-15,3-1 8 0,-2-1-26 0,-1 1-1 16,0 3-18-16,0 0 11 0,0 0-46 16,0-7 13-16,0 7-12 0,-13-16 19 0,2 7-39 15,-2 1 21-15,-4 1-32 0,2 3 17 0,-3-2 3 16,0-1-8-16,-2 2-26 0,0-2 14 16,-1 2 7-16,-2 2 25 0,0-1 15 0,-1 4-42 15,1-2 17-15,1-2-25 0,-3 3 6 16,-2 1-2-16,16 0 41 0,-8 0-6 15,-1 0-35-15,-2 0-3 0,-26 8-4 0,24-3 31 16,-2 1-4-16,3 0-30 0,-1 0-1 16,2 2 32-16,-3 1-5 0,3 1-3 0,2 1 9 15,0-1-9-15,4 2 7 0,-2-2-3 0,4-2 1 16,0 5 0-16,2 3-2 0,2-2 10 0,0 1-14 16,0 2-12-16,4 0 1 0,3 3 36 15,-1-3-36-15,1 5 9 0,3-1-21 0,0-13 3 16,0 9 19-16,12 21-14 0,-10-18 11 0,6 2 0 15,-2-2-11-15,3 3-17 0,2-4 32 16,1 4-10-16,0-5-5 0,2 4 5 0,3-3 14 16,2-2-12-16,-4-1-9 0,5 0 8 0,1-4-19 15,1 3 4-15,-2-2 8 0,2-2-1 16,0 0-24-16,6 0 37 0,-5 0-14 16,4-3-1-16,-1 1-13 0,2-1-13 0,-1-2 23 15,3-2 8-15,3-2-25 0,0 0 25 16,-1 0-7-16,-15-2-2 0,8 0 19 0,5 0 4 15,1 0-21-15,30-13-7 0,-32 8-6 0,1-1 16 16,-2-2-15-16,-3 1 6 0,2 0 9 16,-5-4-7-16,-2-1-8 0,-2 2 15 15,0 0-1-15,0-3-6 0,-4-1-19 0,1-3 11 16,0 1 17-16,1-1-1 0,-6-1-19 0,2-4 27 16,-1 5-35-16,-2-3 25 0,2 2 12 15,-4-2-20-15,-3-1 3 0,2 0-11 0,0 3 8 16,-4 0 9-16,0-4-1 0,-2 12-6 0,0-7-3 15,0 1-14-15,-11-22 32 0,5 22-16 16,-3-1-1-16,-1 3 10 0,-1-2-26 0,1 0 11 16,-1 5 3-16,-3-3 15 0,0 5-18 15,-2-1 10-15,1-2 23 0,1 2-24 0,-1 1 4 16,-1 0 5-16,2 2-10 0,-1 1 11 0,-1-3 10 16,5 6-18-16,1 1-12 0,10 2 10 15,-12 0-15-15,2 0 23 0,1 0-15 0,-4 0 14 16,-11 11 3-16,6-5-1 0,4 4 1 15,0-3-8-15,-1 3-3 0,3 1 21 0,-2 4-7 16,2-1-13-16,1 0 4 0,1 2 21 0,1-1-8 16,1-2-3-16,0 4 8 0,1 1 4 0,0 0-9 15,4 4-10-15,-4-3-3 0,2 3 19 16,2-2-12-16,2 1 12 0,-5 0-12 0,3 2 0 16,2-4-14-16,-2 6 21 0,1-1-3 0,1-4-1 15,1-7-1-15,0 5-7 0,0 4-8 16,0 2 5-16,0 1 8 0,0 1-7 0,0 1-15 15,0 0 17-15,0 2 1 0,0 0-6 0,0 0 9 16,0 4-8-16,0-2-1 0,0 1-8 16,0 0 1-16,0-1-2 0,0-1 6 0,0 2 1 15,0-3-2-15,0 1 10 0,0-2-3 16,0-1-7-16,0-1-5 0,0-2 0 0,0 1 5 16,0-2-10-16,0-1 20 0,0-2 11 0,0-3-24 15,0-3 21-15,0-3 0 0,0-1-4 16,0-1 3-16,0-2-5 0,0 0 5 0,0-7 8 15,0 7-22-15,0-7 12 0,0 8 2 0,0-8-15 16,0 6 4-16,0-6-12 0,0 6-3 16,0-6-41-16,0 0-31 0,0 0 7 0,2 6-141 15,-2-9-75-15,3-2 26 0,-2-2-329 16,4-9 90-16,1-6 12 0,1-2 62 0,2-2 10 16,2 2 28-16,3-5 26 0,5 0 35 0,6-6 46 15,3-5-37-15,-1 4-8 0</inkml:trace>
  <inkml:trace contextRef="#ctx0" brushRef="#br0" timeOffset="195072.4272">22563 13897 392 0,'-1'0'348'0,"1"-2"-32"0,-1 2-48 15,2-1-15-15,0 0-6 0,3-1-25 0,0 1-14 16,1-2 0-16,2 3-19 0,11-3 0 0,0 1-21 16,-2 0 11-16,3 0-11 0,-1 1-22 15,3-1 10-15,-3 1-1 0,1-2-17 0,2 2-7 16,-1-3-5-16,0 0-6 0,-1 3-9 15,-1 0 7-15,-1 0-15 0,-4 0-24 0,-2 0 0 16,-1-1-2-16,-2 0-9 0,-3 2-15 0,3-1 0 16,-3 1-11-16,-1 0-32 0,1-2-46 0,0 2 4 15,-2 0-77-15,-3 0-43 0,0 0-26 16,0 0-50-16,0 0 23 0,3 11-179 0,-5-8-95 16,-1 1 37-16,-8 5 32 0,-2-3 11 15,1 2 32-15,-2 1 7 0,2-1 63 0,-1 2 13 16,-2-1 9-16</inkml:trace>
  <inkml:trace contextRef="#ctx0" brushRef="#br0" timeOffset="195358.9526">22658 14045 307 0,'-6'7'389'0,"-1"-6"-48"15,4 5-51-15,1-4-25 0,0 3-66 0,0-2 21 16,1 0-32-16,1 0-20 0,0 1 0 0,3-1-12 16,-1 0-43-16,1 1 20 0,1-3-14 0,2 2-8 15,4 6-16-15,2-4-2 0,-1-3 21 16,6 0-38-16,3 5 9 0,-11-7-16 0,5 0 8 15,3 0-8-15,3 0 2 0,0 0-9 16,1 0-6-16,1 0-7 0,0 0 19 0,-2 0-20 16,3 0 33-16,0 0-17 0,-2 0 3 15,21-8-10-15,-27 6-20 0,-1-2-9 0,-5 2 14 16,0 0-13-16,1 1 24 0,-3 1-25 0,-2-2 22 16,0 0-25-16,-2 2-29 0,1-1-21 15,-1 1 1-15,1-3-120 0,-3 1-77 0,2-2 22 16,-2 3-300-16,-1-1 21 0,0-3 61 15,-1 2 1-15,1 3 27 0,0 0 25 0,0-9 24 16,0 2-31-16,0-6 28 0</inkml:trace>
  <inkml:trace contextRef="#ctx0" brushRef="#br0" timeOffset="196900.7908">24401 13480 553 0,'2'-3'292'0,"3"1"-22"15,-1-1-38-15,-1 1-14 0,-1 1-14 0,1-2 22 16,-1 3-14-16,0-2-12 0,0-1-37 16,0 2-23-16,0-1-14 0,1 2-38 0,-3-2-17 15,-2 1-3-15,2-1 39 0,-1 2-32 0,-1 0-1 16,-2-1-37-16,0 1 18 0,-1 0-28 16,-4-1-6-16,-5 8 5 0,5-7 25 0,-5 0-25 15,-4 0-19-15,-3 0 47 0,0 0-14 0,0 0-7 16,-2 0-16-16,-24-12 23 0,37 12-32 15,-9 0 8-15,1 0 17 0,-5 0 13 0,2 0-28 16,2 0 28-16,1 0-44 0,5 0 19 0,-11-9 9 16,17 8 5-16,0 1-24 0,1 0 32 15,2-1-4-15,-1-1 3 0,5 2 3 0,0 0-9 16,0 0-3-16,-7 0-4 0,7 0-3 16,0 0 18-16,-8 0-9 0,8 0 18 0,0 0 3 15,-7 0-1-15,7 0-2 0,0 0-8 0,0 0 7 16,-7 14 17-16,9-9-10 0,-2 1 6 15,2-2-26-15,0 0 25 0,5 10-23 0,0 3-6 0,-2-2 11 16,-1 0-8-16,1 1-9 0,1 0 12 16,-1 0-15-16,0 3-6 0,-4-1 20 0,5 1-10 15,-4 3-16-15,1 0-3 0,1-1 4 16,-4 5-6-16,1 1 6 0,-1-1 0 0,0 1 8 16,0 1-4-16,0-14-16 0,0 4 17 0,0 7 0 15,0 0 1-15,0 3-15 0,-10 27 7 0,4-26-12 16,3-1 13-16,-4-1 5 0,1-2-1 15,0 3-9-15,-1-8 8 0,-1 5-7 0,0 3 7 16,-4-4-3-16,7 1 4 0,-4-1 2 16,3 1-11-16,-3 0 14 0,0-1 0 0,2-2 2 15,0 1 2-15,0-1-3 0,-2 3-13 0,3 0 7 16,-4 0 7-16,2 3-22 0,1-3 15 16,1 2-4-16,-1 3-8 0,1-1 21 0,3 2-13 15,-1 1 2-15,0-4-9 0,3 2 20 16,-2 0-5-16,0 2 3 0,0 0 17 0,1-1-27 15,1-1 26-15,0 4-15 0,1 2 11 0,-1-3 7 16,1-1-13-16,0-15-3 0,0 6 0 16,0 5-9-16,0 0 19 0,0-2-21 0,0 3-5 15,0-1-5-15,0-3-3 0,10 31 13 0,-10-47 0 16,0 9-11-16,0 3 19 0,0 0 12 16,0 2-12-16,0-1-21 0,0 0 9 0,0-1-13 15,-13 20 20-15,9-20-1 0,2-1-22 16,-1-1 0-16,-1 3 0 0,2-1-8 0,-2 1 16 15,-2 1 3-15,-1 2-7 0,1 2-8 16,-2-2 8-16,0 0-5 0,2 3-4 0,0 0 32 16,-2-1-23-16,3 0 7 0,-3 1 11 0,2 0-5 15,1 1-22-15,1-2 20 0,-1 1 18 16,1 3 7-16,-4-4-26 0,3 2-10 0,0 0 23 16,-2-3 13-16,2 4-26 0,-4-4-17 15,6 3 29-15,-1 0 7 0,-1 0-24 0,-1 2-3 16,-1 0 3-16,1-1-12 0,2 0 14 15,-2 0 10-15,3-2-2 0,-3-1 9 0,0 1 15 16,1-2-4-16,-3 0-4 0,1 2-11 16,4-1-2-16,-3-2-3 0,-3 0-4 0,2-5 11 15,2 2-5-15,1 1 8 0,-4 0-11 0,1 0 0 16,-1-2-12-16,5-2 19 0,-5-3-12 0,0 3-7 16,2-1 2-16,2 3-3 0,1-5 19 15,-2 0-15-15,1 0 11 0,2-1 15 0,1-2-2 16,1-13-15-16,0 10 12 0,0-2 1 0,0 0-20 15,0-1 10-15,0 0-10 0,0-7-8 16,0 9 16-16,11 3 6 0,-10-7 7 0,2-2-26 16,1 2 8-16,0-1 10 0,-2-3-16 15,12 8 20-15,-6-4-26 0,-2-2-7 0,14 1 20 16,-8-4-5-16,10 1-8 0,-12-1 13 0,9 0-9 16,4 0 14-16,4 0-18 0,3 0 5 15,27-14-2-15,-27 12 23 0,2 0-38 0,-2-2 17 16,2 1 9-16,4 1 3 0,-1 0-2 0,-5-2 4 15,2 4-9-15,3-3-4 0,-3 1 4 16,0 2 4-16,-2 0 0 0,0-2-6 0,-3 2-16 16,-1 0 5-16,-15 0 4 0,4 0-3 0,3 0 1 15,-2 0 2-15,-3 0 10 0,-2 0-16 0,-1 0 17 16,-4 0-21-16,-6 0 8 0,9 0-5 0,-9 0 4 16,7 0-30-16,-7 0 6 0,0 0-9 15,8 0 4-15,-8 0-44 0,0 0-26 0,0 0-9 16,0 0-13-16,12 1-24 0,-11-2-26 15,-2-3-43-15,0 0 21 0,-3-9-86 0,-1-2-56 16,2-2 30-16,-2-3-287 0,3-2 48 16,2 7-41-16,0-10 44 0,0-5 85 0,0-6 34 15,16-50-29-15,-7 30 27 0,8-5 132 0,-2 1-24 16,6-3 82-16,3-3 7 0</inkml:trace>
  <inkml:trace contextRef="#ctx0" brushRef="#br0" timeOffset="198745.0947">25026 13715 455 0,'0'0'293'15,"14"-13"-40"-15,-14 13-38 0,0 0-6 0,28-22-13 16,-24 19 5-16,0-1 10 0,1 1-51 16,-1-1 17-16,-1 0-14 0,0 2 11 0,1 0-46 15,-3-3-5-15,3 0-22 0,-1 3 19 0,-2-1-25 16,1 0-19-16,1-2-7 0,-3 3 13 15,1-1 3-15,2 0-8 0,-2-3-13 0,-1 3-15 16,0-1-5-16,0 4-9 0,0 0 16 16,0-6-7-16,0 6-28 0,0-8 7 0,-19-7 9 15,5 7-4-15,5 2-3 0,-3 4-2 16,-4-5-2-16,0 0-32 0,0 4 24 0,-2-3 21 16,0 3-22-16,-1-3 5 0,1 4-19 15,0 0-6-15,0-1 17 0,3 1-22 0,7 2 33 16,-5 0 3-16,2 0-17 0,1 0-12 0,-6 0 10 15,2 0-4-15,2 0 1 0,0 0-1 16,0 8 38-16,-11 6-4 0,9-8-2 0,4 4-4 16,0-3-34-16,0 5 7 0,-1 1 0 0,1 0-1 15,1 3-7-15,7-2-4 0,-7 5 26 16,2-2-14-16,1 2 2 0,-2-3 31 0,1 0-20 16,3 5 0-16,0-2-6 0,1-1 11 0,-2 4-4 15,5-3-21-15,0-10-4 0,0 5 1 0,0 4 0 16,0-2 1-16,14 18 2 0,-6-18-1 15,1 0 20-15,0 0-5 0,-3-2 7 0,7 0 6 16,-5 0-15-16,3-2-2 0,2 0 10 16,0-1-2-16,3-2-32 0,0 0 3 0,-1 0 1 15,3-2 3-15,2-1 21 0,0-3-2 16,3 2 19-16,1-2-14 0,1-2 0 0,0-1-6 16,-3 0-7-16,-11 0 16 0,6 0-12 15,3 0 26-15,22-10-24 0,-21 7 18 0,0-2-12 16,-3-2-8-16,2-2 30 0,-4 6-16 15,1-5-4-15,-2 1 14 0,3-2-30 0,-5 0 17 16,1-1-24-16,1-2 3 0,-1 3 21 0,-2-3-9 16,3 0 9-16,-6-3-4 0,1 1 0 0,0-3-2 15,1 1-12-15,-2-2 11 0,0 2-10 16,-3-5 3-16,-2 4 13 0,5-1-9 0,-6-1 6 16,-1-2-3-16,-1 5-10 0,3-1 0 0,-4-1 3 15,0 0 12-15,0 9-4 0,0-4-15 0,-15-15 22 16,6 10-12-16,1 4 1 0,-1 1-12 15,3 4 9-15,-3-1 19 0,0-1-39 0,0-1 17 16,0 2-3-16,0 6 18 0,-1-6-16 0,1 5 2 16,0 1-4-16,1 0-11 0,2 2 7 15,-1 2 9-15,1-3-1 0,-3 3-13 0,3 0 1 16,6 0 2-16,-7 0 5 0,-3 0 13 0,-18 14-21 16,14-8 19-16,0 3 2 0,4 1-2 15,-2 1 0-15,2 2-4 0,-4-1 25 0,4 3-26 16,-1 0 29-16,1 2-26 0,1-3-6 15,1 0-6-15,-1 4-4 0,1-4 18 0,-1 7 14 16,1-2 3-16,-1 1 0 0,-1 2-28 0,6-1 18 16,-2 0-12-16,2 3 8 0,1-6 17 15,2 4-3-15,-1-1-6 0,2 1-9 0,0-13 11 16,0 8 8-16,0 0-13 0,0 2-6 16,0 1 32-16,12 21-11 0,-9-18 17 0,-1-3-10 15,-2 0-4-15,0-9-9 0,0 4-7 16,0 2 18-16,0 2-6 0,0 2-30 0,0-3 14 0,0-2-8 15,-11 16 8-15,9-14 4 0,0-6-3 16,-3 2 6-16,5 0 3 0,-3-6-9 16,1 1 15-16,-1-3-7 0,2-1 2 0,1 0-20 15,-1-2-1-15,-1 2-2 0,2-2 13 0,0 0 1 16,-1 1-10-16,0-2-1 0,1 0 0 16,-2 0-17-16,2-1-31 0,0-1-4 0,2 2 5 15,-2-1-65-15,0-1-73 0,-2 0-17 0,1 0-32 16,2-3 25-16,-1-2-179 0,0 3 31 15,0-3 30-15,2-2-123 0,0 1 32 0,5-6 28 16,1-2 26-16,2-1 26 0,0 2 17 16,1-2 14-16</inkml:trace>
  <inkml:trace contextRef="#ctx0" brushRef="#br0" timeOffset="199143.182">25292 14115 756 0,'1'-1'318'16,"2"-2"-9"-16,-2 3-53 0,4-1-2 0,-3 1-15 16,0 0-23-16,-1-1-48 0,-2 1 5 0,2 0-18 15,-1 2-19-15,1 1-15 0,-1-2 13 16,2 3-22-16,-2-1-11 0,-2 2 6 0,2 0-11 15,-1-1-9-15,1 4 10 0,0 0-10 16,0 4-10-16,0-2-28 0,0 0 29 0,0 0-13 16,-9 8-3-16,4-1-3 0,3 0-14 0,0-6 0 15,1 1-7-15,-2-2-8 0,1 0 6 16,2 9 10-16,-3-3-8 0,2-4-7 16,0-2-4-16,-2-3 6 0,2 2 0 0,0-2-11 0,1-2-13 15,-2 1-3-15,1 0 10 0,1-3 5 16,0 1-25-16,-4 0-5 0,4-1-2 0,-1 1 1 15,1 0-77-15,-3-3-30 0,1 2-56 16,-1-1-8-16,2 0 17 0,1-2-211 0,0 0-107 16,0 0 31-16,0 0 22 0,0 0 31 0,-10-12 23 15,11 7 46-15,5-7 53 0,6-4 16 16</inkml:trace>
  <inkml:trace contextRef="#ctx0" brushRef="#br0" timeOffset="199721.1818">25919 13622 844 0,'2'-6'266'0,"-1"2"-21"0,-1 0-25 15,0-1-6-15,0 0 25 0,0 2-43 0,0-1 2 16,3-1-19-16,-3 3-2 0,0-2-19 16,-2 2-24-16,1-1-15 0,1 3-14 0,0 0 0 15,0 0-10-15,0 0 29 0,-11-5-10 16,8 6-17-16,-1 1 3 0,-1 2-22 0,-4 9 2 15,-2-1 16-15,-1 1-35 0,2 0 35 0,-3 4-20 16,2 0-14-16,-2 1 7 0,1 4-5 16,1-3-18-16,-2 3 18 0,4 0-4 15,-1-1 9-15,1 2-15 0,1-4 2 0,2 3-11 16,1-1 20-16,2 3-11 0,-1-1-3 0,-2-1-5 16,6-10-7-16,0 4-5 0,0 3 5 0,0 2 3 15,14 21 1-15,-9-22 4 0,2 0-18 16,-1-1 11-16,4-1-4 0,-1 1-9 0,-3-5 3 15,2 3 13-15,5-5-18 0,-8 1-2 0,4-3 10 16,-4-1-14-16,3-2-2 0,-2-1-5 16,-2-1 9-16,1-1 1 0,-2-1-12 15,2 1-7-15,6 6-29 0,-3-6-26 0,-2-2-5 16,0 1-53-16,1 0 11 0,-1-3-88 0,0 0-10 16,-6 0-29-16,0 0-28 0,6 0 24 15,-6 0-200-15,19-8 35 0,-16 3-132 0,7-8 38 16,0 1 96-16,2-1 47 0,-2-4-8 15,3 0 13-15,-2-2 26 0,3-2 49 0</inkml:trace>
  <inkml:trace contextRef="#ctx0" brushRef="#br0" timeOffset="200129.4628">26182 13737 874 0,'2'-2'285'16,"-2"-2"12"-16,0 1-57 0,2 0-4 0,-1 2-17 16,0-2-8-16,-1 1-4 0,3 1-6 15,0 1-22-15,-1 1 22 0,0 0-33 0,3 1 18 16,-1 3-10-16,-1-4-4 0,8 10-13 0,1-1-24 16,-3 0 0-16,2 1-31 0,-1 3 4 15,1-2-6-15,1 2 6 0,-4-2-13 0,0 2 9 16,0 0-17-16,0-2 2 0,-3 3-3 0,3-2-19 15,-3 4-5-15,2-4-4 0,0 2-10 16,-3 0 6-16,3 0-6 0,-2-2 4 16,-1-2-28-16,-2-1 7 0,3-1 5 0,-1-2-14 15,2 5-10-15,-2-3 17 0,-2-1-6 0,0-2 0 16,-1-3-21-16,2 3 14 0,-2-4 1 0,1 2-12 16,-1-1-35-16,-1-1-20 0,1 0 1 0,-1 1-37 15,3-1 9-15,-3 0-65 0,1-1-20 16,1 1-45-16,-2-2-31 0,0 0-35 0,-3-2 28 15,3 1-193-15,-2-1-60 0,2-3 36 16,2 1 4-16,-4-4 31 0,4 1 61 0,4-10 26 16,-6 9-20-16,8-18 9 0,-1 8 58 0</inkml:trace>
  <inkml:trace contextRef="#ctx0" brushRef="#br0" timeOffset="200446.5572">26453 13844 239 0,'1'-7'395'15,"0"0"-52"-15,-1 1-17 0,3-10-21 0,-2 4-29 16,-1 12-34-16,0-5-29 0,0 5-23 15,0-7 24-15,0 7-24 0,0 0-22 0,0 0-17 16,1-13-17-16,-2 16 9 0,-1-2-14 0,0 2-7 16,-2 0-9-16,2 2 3 0,-7 11-16 15,-1-3 1-15,-1-1-15 0,0 4-26 0,2-2 28 16,-3-1-15-16,0 2 3 0,-1 0-10 16,1 1 7-16,-2 0-14 0,1-1-11 0,0 0 1 15,1 0 1-15,0 1-10 0,-2-1 0 0,4-1 6 16,-4 0-14-16,1-1 8 0,3 2-4 15,-3-4 6-15,3-1-29 0,-1 4 17 0,2-5-2 16,0 1-23-16,2-3-7 0,0-3 34 0,2 1-24 16,1 0-16-16,0 0-7 0,1-2-20 15,1-1-17-15,-1 1-7 0,2-1 6 0,-1-1-54 16,1 1-71-16,-1-1-39 0,2-1-58 0,0 0 28 16,0 0-205-16,0 0-47 0,-3-8 79 15,6 5 8-15,-1-3 28 0,7-6 23 16,0-3 29-16,4-2 16 0,1-1-49 0</inkml:trace>
  <inkml:trace contextRef="#ctx0" brushRef="#br0" timeOffset="201057.406">26550 13693 299 0,'2'-4'324'0,"0"0"-35"0,0 0 2 0,0 0-35 16,0 0-24-16,2 1-6 0,-2-1 0 0,-2 0-9 16,2 2-13-16,-1-2-10 0,0 1-20 15,2 2-11-15,-2-1 25 0,2-1-38 0,-1 2 16 16,0 1-17-16,1 0-13 0,-1 0 3 15,0 0-12-15,4 2-9 0,-2 0-5 0,0 1-2 16,3-1-1-16,-2 1-21 0,11 10 8 16,-3-3-4-16,0 2-21 0,0-2 4 0,-2 5-9 15,-1 0-15-15,-1-1 0 0,0 5-15 0,-2 0 6 16,0-1-1-16,-2 4-5 0,-5-13-18 0,0 7 16 16,0 3-5-16,0 1-8 0,0 2 0 15,0 0-12-15,-11 23 5 0,7-21 1 0,-2-2 1 16,-1-1-13-16,-2-1 6 0,-1 0 5 0,-1-1-5 15,-2 2 3-15,-1 0-16 0,-2-2 17 16,0-4-3-16,0 5-13 0,-3-4 11 16,0 0 2-16,1-1 5 0,-1-4-6 0,4-1-8 15,-2 5 13-15,-1-8-15 0,6 3 0 16,0-2 6-16,-1 3-1 0,4-8 3 0,2 2 1 16,1-2 6-16,0 0-7 0,2-2-11 0,0 1 7 15,2-1 11-15,-1-1 1 0,1 2-12 16,0-1 16-16,0 0-8 0,-1 1 8 0,3-2-2 15,-2 1-4-15,-1-1-4 0,2 2-19 0,0-2-14 16,1 0-17-16,0 0-39 0,0 0 8 16,0 0-124-16,0 0-49 0,0 0 23 0,-9-14-296 15,6 10 49-15,3-2 37 0,0-1 34 16,0-11 31-16,0 8-24 0,0-5 3 0,19-17 26 16,-8 10-25-16,1 3 20 0,4-3 79 0,3 5-2 15</inkml:trace>
  <inkml:trace contextRef="#ctx0" brushRef="#br0" timeOffset="203742.0196">26565 14061 210 0,'0'0'133'0,"0"0"-22"0,13 0-15 15,-13 0-14-15,0 0 37 0,0 0-27 0,0 0-7 16,0 0-11-16,0 0-7 0,0 0 2 15,0 0 9-15,0 0-30 0,0 0 41 0,13 0-27 16,-13 0 9-16,0 0-54 0,0 0 42 0,0 0-5 16,0 0 2-16,0 0 14 0,0 0-4 15,0 0-29-15,0 0 35 0,0 0-15 16,0 0 13-16,0 0 1 0,0 0-11 0,0 0-15 16,0 0 17-16,0 0-6 0,0 0-9 15,0 0 11-15,0 0-6 0,0 0-10 0,0 0 12 16,0 0-9-16,0 0-1 0,0 0-17 0,0 0 9 15,0 0-9-15,14 0 21 0,-14 0-5 16,0 0 3-16,0 0-16 0,0 0 31 0,0 0-30 16,0 0 11-16,0 0-9 0,0 0-8 0,0 0 16 15,0 0-14-15,0 0 5 0,0 0-10 16,0 0 3-16,0 0 3 0,0 0 23 0,0 0-10 16,0 0-6-16,0 0 3 0,0 0 8 0,0 0-34 15,0 0 8-15,0 0 30 0,0 0-33 16,0 0 6-16,0 0-1 0,0 0-19 0,0 0 1 15,0 0 0-15,0 0 11 0,0 0-13 16,0 0-7-16,0 0 5 0,0 0 3 0,0 0 20 16,0 0-11-16,0 0-6 0,0 0-17 0,0 0 53 15,18-1-37-15,-19 5 11 0,1 0-19 16,-2 0-8-16,0 1 11 0,0 2 18 0,2-7-14 16,0 0 20-16,-5 18-20 0,5-11-12 15,-1-1 31-15,0 11 7 0,-2-5-31 0,0-2-17 16,2 0 21-16,0-2 24 0,0-1-27 0,1-1 5 15,-2 0 15-15,2-1 5 0,0-2-14 16,0 3-22-16,-2-2 55 0,2-1-20 0,0-1-23 16,0-2 10-16,0 0-13 0,0 0 42 0,0 0-7 15,0 0-6-15,0 7-1 0,0-7 4 16,0 0-2-16,0 9 13 0,1-10-10 0,0 1 18 16,-1-1-12-16,2-2 9 0,-2 0-3 15,2-1-4-15,1-2-18 0,-1 1 24 0,5-8-11 16,-1-1-3-16,0 0-3 0,-3 3-23 15,3-4 22-15,0 2-9 0,0-3-4 16,-1 5-26-16,1 1 26 0,-3 0 9 0,0 2 4 16,-1 2-22-16,-1 0 37 0,2 3-13 0,-2-2-11 15,-1 0-4-15,0 2 0 0,0-1-1 0,2 0 3 16,-1 2-11-16,-1-2 20 0,1 2-14 0,0 1 3 16,-1 1-16-16,0 0 27 0,0 0-19 15,0 5-9-15,0-2-4 0,-1 1 22 0,0 0-9 16,1 0-13-16,-3 1 14 0,3 1-10 0,-1 0 11 15,1 2 7-15,-5 15-30 0,0-7-2 16,-3 0 22-16,4 0 6 0,2-4-8 0,-2 4-20 16,1-8 26-16,-2 7 0 0,1-5-8 0,3 0 13 15,-2-3-13-15,0-1 2 0,2-1-8 0,-1 0 5 16,2-2 18-16,-1 1-12 0,1-1-1 16,-1 0 8-16,1-1-8 0,0 1 3 0,0 0 1 15,0-3-8-15,0 1-7 0,0-1 11 16,0 0-12-16,0 0 19 0,0 0-11 15,-2-5-25-15,4 3 12 0,-1-1 16 0,0 0 0 16,-1-3 0-16,3 0 5 0,0 0-33 0,1-8 22 16,1-1-9-16,-1 0 20 15,-1 3 8-15,-3 12-14 0,0-8 1 0,0-1-10 16,0 9 6-16,0-8-6 0,0 8-2 0,0-7-2 16,0 7 26-16,10-13-22 0,-10 11 5 0,0 2-7 15,0 0-17-15,0 0 30 0,4-1 11 0,-4 2-10 16,0 1 3-16,1 1-11 0,0 2 3 15,-1 0-4-15,0 1-8 0,0 0 20 0,0 13 12 16,0-19-11-16,0 11 20 0,0 4-19 0,0 0 12 16,0-3-10-16,0-1 13 0,0-2-27 15,0 0 2-15,0-2 2 0,0 1 15 0,0-2-5 16,-10 7 0-16,8-10-5 0,0 4 14 0,2-2-10 16,-2-2-11-16,-1 3-16 0,3-3-18 15,-2 1-33-15,0 0 7 0,2 1-69 16,-1-3-56-16,-1-1-61 0,0-2 25 0,2 0-313 0,3 0 41 15,-1-2 36-15,1-2 32 0,7-9 30 16,4 0 36-16,4-3 21 0,4-2 25 16,3-3 52-16,7-1-30 0</inkml:trace>
  <inkml:trace contextRef="#ctx0" brushRef="#br0" timeOffset="205400.6951">27996 13840 304 0,'0'0'298'0,"15"0"-62"15,-15-15-14-15,0 15-17 0,0 0-3 16,26-25-23-16,-25 20 4 0,3 3-18 0,-3-4-19 16,3 4-14-16,-3-5 39 0,0 6-50 15,7-10-5-15,-5 4-8 0,1 0 28 0,-3 1-52 16,-1 6-2-16,0 0-26 0,0-9 30 0,0 3-18 16,0 6-4-16,0-7-20 0,-18-12-12 0,7 11 13 15,-2 2-8-15,-1 0 10 0,0 1-28 16,6 2-3-16,-11-4 2 0,6 7 55 0,0-1-32 15,4-3 31-15,9 4-37 0,-9 0 22 16,2 0-37-16,-5 0 7 0,-13 15 11 16,12-6-34-16,1 2 12 0,2-2 15 0,0 2-28 15,2 2 12-15,-2 0-3 0,6 2-1 0,-2 2 8 16,-2 1 11-16,3 4-18 0,4-3-9 16,-3 1 12-16,0 0-3 0,3 0-1 0,1 1-5 15,-2 1 22-15,2-2-14 0,0-2 1 0,0-7 8 16,0 2-5-16,0 4-2 0,16 16-2 15,-11-16-1-15,1-1 24 0,4 1-3 0,0 0-3 16,1-4-11-16,2-1-4 0,1-1 17 0,4 0-15 16,2 0-9-16,3-5-3 0,0 0 30 15,-2 1-18-15,2-1-19 0,-2-3 21 16,-3 1-2-16,5-1 2 0,-1 0-14 0,-16-3 2 16,5 0 0-16,0 0-2 0,-1 0 0 0,4 0 10 15,2 0 3-15,12-12-14 0,-14 6-5 0,2-2 9 16,-1 1-14-16,-1-1-13 0,-3-2 24 15,4 1-28-15,0 0 37 0,0-5 0 0,-1 0-12 16,1 0-6-16,-2 1 0 0,1-1 5 16,-1-3-5-16,-2 1-11 0,1-1 20 0,-7-1-9 15,3 0-5-15,-2 1 18 0,-1-4 14 0,-2 3-27 16,-1-1-6-16,-2 5 2 0,0 3 22 16,0-3-19-16,-11-23 10 0,3 19-20 0,-1 1 24 15,-2-1-13-15,0 5 6 0,1-1 11 0,-1 0-34 16,-1 1 22-16,-2 1 8 0,5 7 4 15,1 0-9-15,1 0-2 0,-1 2 9 0,3 2-36 16,1-1 31-16,0 2-5 0,4 0 3 0,0 0-22 16,-7 0 41-16,-12 18-5 0,11-11-19 15,-5 3 33-15,4 1-16 0,1 4 0 0,-3-2-21 16,1 0-1-16,2 2 29 0,-1-2 6 16,-2 4 0-16,2 3-8 0,-4-4 15 0,4 1-5 15,3 1 1-15,-1 1 19 0,1 0-14 16,2 4-11-16,1-3 1 0,0-1 3 0,1 0-9 15,2-9 7-15,0 5-10 0,0 2 0 16,0 1 1-16,0 0 6 0,0 3-15 0,0-3 9 16,0 1-11-16,0-3 9 0,10 13 0 15,-10-29-13-15,0 11 8 0,0-3-5 0,0 5 4 16,0-1-12-16,0 1 11 0,-12 14-6 0,8-18-2 16,-1 4-8-16,2-3 19 0,2-2 5 15,-2 1-10-15,3-6-14 0,-2 2 9 0,2 1-1 16,0-1-19-16,-4 1-32 0,4-3-2 15,-1 2 6-15,1-2-81 0,0 2-47 0,0-4-27 0,-3 1-42 16,3 0 24-16,0-1-236 0,0-2-57 16,-1-1 36-16,3 0 35 0,2-1 31 0,1 0 29 15,4-7 27-15,7-2 35 0,-9 1 15 16,11-1 6-16</inkml:trace>
  <inkml:trace contextRef="#ctx0" brushRef="#br0" timeOffset="205893.6874">28555 14122 299 0,'5'-1'374'0,"1"-1"-35"0,-4 1-51 16,4-1-35-16,-3 0 8 0,1 2-31 0,0-3-40 15,-1 3-1-15,1-1-32 0,-2 1-35 0,3 0 19 16,-1 1-7-16,0-1 7 0,-4 0-15 15,0 0-37-15,0 0 5 0,0 0-10 0,14 13-8 16,-11-10-10-16,-2 3-6 0,-1 0-5 16,0 1-5-16,0-1 3 0,-3 0-6 0,3 2-4 15,-11 17-15-15,2-11 0 0,-3 2-5 0,-1 2 20 16,-3-4-18-16,3-1 8 0,0 0-3 16,-2-2-3-16,1-1-2 0,1 1-2 0,2-3-1 15,-2 1-4-15,4-3-13 0,0 4 0 0,2-5 0 16,0 0-8-16,3-2 10 0,3 1 7 15,-3-3-2-15,3 1 33 0,-1 0-8 0,2-2 12 16,0 0 2-16,0 0 9 0,0 0 3 0,12 9-4 16,-7-7 14-16,0-2-13 0,3 1-22 15,-3-1 18-15,3 0-9 0,9 5 19 0,-8-5-2 16,5 0-6-16,2 0 5 0,-2 0-20 16,3 0-3-16,12-11-10 0,-29 11 17 0,13 0-12 15,-3 0-1-15,1 0-13 0,18-10-20 0,-18 6-21 16,-3 1-29-16,-3 1-37 0,1-1 6 15,-1 0-69-15,-1 0-64 0,0-4-36 0,6-2 24 16,-5 3-236-16,-1-4-45 0,4-2 25 16,-1-2 52-16,1-3 57 0,1 1 1 0,3 0 23 15,-3 0 25-15,3-3 18 0,5 0 8 0</inkml:trace>
  <inkml:trace contextRef="#ctx0" brushRef="#br0" timeOffset="206351.7493">29109 13787 403 0,'0'-6'278'0,"3"2"-30"16,-3-2-27-16,0 1-18 0,1 1-4 0,-1 1-25 16,2-3-5-16,-2 3-10 0,2-1-6 0,-2 2-2 15,0-1 1-15,0 1-15 0,0 2-7 16,0 0-16-16,0 0 4 0,0 0-14 0,-14-6 8 15,10 7-33-15,-1 1 18 0,1 2 5 16,-10 6-11-16,0 0 7 0,0 2-14 0,0 2-8 16,0 0-8-16,2 2 15 0,1 1-22 15,-7-1 23-15,6 1 2 0,1 1-18 0,2 0-4 16,3 4 8-16,-6-2-7 0,7-2 0 16,0 3-18-16,1-2 12 0,1-1 0 0,1 1-1 15,1 2-14-15,1-7-1 0,0 5 14 0,0-12-30 16,0 7 39-16,0-1-7 0,0 0-26 15,10 18 10-15,-5-19-2 0,3 1 3 0,-1-1-23 16,2-1-2-16,-1 0 0 0,2-1 3 16,-2-3-9-16,-2-1 10 0,5 5-10 0,-1-6 11 15,-3 0-15-15,1-1-14 0,-4 1-7 0,5-1-34 16,-4-2-10-16,0-1-19 0,-1 2 6 0,1 0-80 16,-1-2-26-16,2-1-26 0,-3 0-46 15,2 0 25-15,-5 0-179 0,0 0 31 16,0 0 30-16,6 0 28 0,5-11 25 0,-9 7 23 15,3-1 20-15,3-10-115 0,-2 0 23 0,3-2-39 16,0-1 8-16</inkml:trace>
  <inkml:trace contextRef="#ctx0" brushRef="#br0" timeOffset="206700.4644">29236 13884 496 0,'1'-6'300'0,"-1"3"-17"0,0-2-55 15,-1 1 8-15,2 3-8 0,-1-2-30 16,2 2 8-16,0 1-22 0,0-1-7 0,1 2-4 0,0 0-23 16,-2 3-15-16,4 0-16 0,-1 1-12 15,5 7-12-15,4 3-9 0,-3-1 60 16,0 2 12-16,2-1-39 0,-3-1 27 16,1 2-40-16,1-2 4 0,-2 3 0 0,0-1 7 15,1-4-24-15,-1 4-5 0,2-3-21 16,-4-1-15-16,0 2 23 0,-4-3-17 0,1-3-8 15,-2 0 6-15,0-2-6 0,1-1-19 0,-2 0 4 16,0 0 3-16,1-3-19 0,-1 3-12 16,-1-2-19-16,0 0-29 0,4 2 4 0,-3-2-86 15,-1 1 12-15,0-4-50 0,0 0-19 0,0 0-45 16,0 0 21-16,0 0-94 0,-9 4-67 16,8-7-57-16,0 2 16 0,-1-4 29 0,2 1-2 15,0 1 23-15,2-3 26 0,0-1 21 16,6-7 7-16</inkml:trace>
  <inkml:trace contextRef="#ctx0" brushRef="#br0" timeOffset="206950.9362">29485 14025 222 0,'9'-11'349'0,"-2"-3"-42"0,-1 1-37 0,-3 4-6 16,0 1-6-16,0 3-56 0,3-1-6 15,-5 0-5-15,2 5 0 0,-3-4-17 0,1 3-9 16,1 0-22-16,0-1-14 0,-2 3-2 0,0 0-28 16,0 0-10-16,-8 0 1 0,5 1-7 15,-4 3-6-15,-5 4 3 0,-5 1-21 0,2 3 3 16,-2-2-7-16,0 1 23 0,1 1-10 15,-1 1-32-15,-1 0 1 0,1-1-19 0,-2 1 15 16,3-1-25-16,-1 1 0 0,-2-1-1 16,1 2 19-16,3-2 0 0,-1-1 0 15,1 3-5-15,1-3-7 0,1 1-39 0,2-2 11 0,-1 0-22 16,6-2-30-16,-2-2-14 0,3-2-23 0,1-1-24 16,-1 1-31-16,-2-3-46 0,4 2 19 15,0-2-227-15,2-1-16 0,-3 2 24 0,3-2 25 16,1 0-16-16,0 0 21 0,3-2 9 15</inkml:trace>
  <inkml:trace contextRef="#ctx0" brushRef="#br0" timeOffset="207335.7394">29623 14125 509 0,'7'0'334'0,"-2"0"-23"0,-1-1-4 0,2 1-38 16,-1-2-27-16,-2 2-46 0,1 2 4 15,-2-1-24-15,2-1 13 0,-1 2-15 0,-1 0-24 16,1-1-3-16,-2 2-17 0,1 0-9 0,0 1 17 16,-4 0-26-16,4 1 5 0,-4 1-1 0,2-1-2 15,0 1-23-15,0 0-11 0,0-6 15 16,0 0-3-16,0 11-15 0,0 2-5 0,0-1-1 15,0 1-21-15,0-2 12 0,-14 17-8 16,13-16-15-16,-1-4 2 0,0 1-3 0,0-1-11 16,-1-2 5-16,3-1-11 0,-3 1 2 15,2-1 8-15,1 1-11 0,0-1-23 0,0 1-37 16,0-6 4-16,0 0-96 0,0 5-12 0,0-5-44 16,0 0-46-16,0 6-25 0,0-6 23 15,0 0-259-15,-10 6 37 0,10-7 34 0,0-1 28 16,-1-1 27-16,0 0 23 0,1-2 21 0,-2-2 15 15,4-10 50-15</inkml:trace>
  <inkml:trace contextRef="#ctx0" brushRef="#br0" timeOffset="207833.9929">29846 13812 291 0,'1'-2'373'0,"-1"-1"-40"0,3-1-40 0,-1 3-32 16,1-2-17-16,-2 0-7 0,3 2-15 0,-2 0-13 15,2-2-38-15,-1 3-19 0,1-1-18 0,1 4-13 16,-1-2 53-16,0 1-6 0,-2 1-21 15,3 0-9-15,5 7-3 0,1-1-4 0,-1 6-4 16,-3 1-14-16,1 1-10 0,-1 0-31 16,0 2-15-16,-3 1 27 0,0 0-16 0,0 1-3 15,-2 0-27-15,1 1 8 0,-3-1 3 16,0-10-2-16,0 6-16 0,0 2 7 0,0 1-3 16,0-1-12-16,-14 22 14 0,6-21-5 0,4-1-28 15,-5-1 22-15,3-2-16 0,1 0-12 16,-3 2 30-16,-1 2-16 0,0-7-10 0,-1 2 25 15,0 1-8-15,-2 0 6 0,-2-3-27 0,1 1-9 16,-2-1 22-16,4-3-9 0,-4 4-4 0,3-4 7 16,-2-3 5-16,-3 0-17 0,2-2-1 15,-2 1 7-15,7-5 12 0,-5 4-12 0,4-2-23 16,1 0-18-16,2 0 5 0,1 0-108 16,0-3-50-16,2 0 17 0,5 0-291 0,0 0-45 15,-9 0 36-15,9 0 10 0,-6 0 31 16,6 0 29-16,-10-14 24 0,10 10 24 0,1-2-4 15,5-7-7-15</inkml:trace>
  <inkml:trace contextRef="#ctx0" brushRef="#br0" timeOffset="209501.6596">31900 13952 283 0,'0'0'285'0,"0"0"-27"16,0-13-37-16,0 13-14 0,-5-21 3 0,8 15-23 15,-2 2-24-15,0-1 29 0,2 1-16 16,-1-1-39-16,-2 1 21 0,2-1-9 0,-2 0-5 15,0 2-38-15,0-3-2 0,1 3 30 0,-1-1-42 16,0 0-19-16,1 1 14 0,-1-2-15 16,0 2-18-16,0-2 10 0,0 5-27 0,0 0 1 15,0 0-2-15,0-8-17 0,0 0 32 0,-13-1-21 16,2-1 5-16,-1 0-10 0,-3-3-19 16,2 8 7-16,-2-2 13 0,-3 3 15 0,0-1-27 15,0-1-1-15,2 3 0 0,-2 0 5 16,-1 2-16-16,4 1 3 0,-2-3-14 0,17 3 48 15,-13 0-28-15,-1 0-6 0,-13 15 8 16,17-10-13-16,-2 3 5 0,2 1 2 16,-2 1 17-16,1 2 9 0,2 0-34 0,0 1 14 0,0-1-11 15,-1 3 13-15,0 2-3 0,1-1 2 16,2-2-21-16,0 1 1 0,0 2-9 16,1 1 41-16,-1-1-26 0,-1 0 13 0,5 0-3 0,-3-1 25 15,6-7-4-15,0 3-24 0,0 3-1 16,0-1 1-16,0-2-3 0,0-1 36 0,0 3-12 15,6 21 16-15,5-19-20 0,0-1-6 16,0 1 23-16,3-2-6 0,0 0-1 16,4-2-20-16,0-2 5 0,1 0-2 0,2 1-12 15,-3-3 29-15,3 0 7 0,0-1-30 0,-3-1 21 16,2-2 5-16,-4 2-15 0,-1-2-14 16,2-2 29-16,-2 0-20 0,-5-2 12 0,-10 0 3 15,13 0-21-15,-4 0-3 0,4 0 29 16,19-12-29-16,-15 6 6 0,0-1 12 0,1-1-9 15,0-1 0-15,-4-1-2 0,4-3 9 16,0 0-4-16,-4-1-15 0,-1-2 5 0,-1 0-9 16,0-2-23-16,-3-4 29 0,1 2-7 0,-5-2 12 15,3 2 2-15,-6-4-22 0,1 3 10 16,-3-1 7-16,0 11-20 0,0-7 0 0,-12-19 2 16,6 17 11-16,-3-2-3 0,-1 2 2 15,1 1 12-15,-5 1-31 0,0 2 25 0,4 3-11 16,-3 0 8-16,1 2-6 0,-2 2-7 0,3 3 5 15,1-1-23-15,2 4 17 0,1 2 8 16,7 1-5-16,-7 0-4 0,7 0 2 0,-23 17-12 16,12-5 33-16,0 0-31 0,2 1 38 15,-3 4-19-15,4-1 8 0,-1 0-3 0,2 4 1 16,2-1-11-16,-1 0 23 0,2 4-5 0,-1-3-2 16,2 2 19-16,1-2-20 0,-1 3 15 15,2 2-13-15,-2-2 16 0,3 1-24 0,0-12 26 16,0 8-14-16,0 1 8 0,0 1 12 0,0 2-12 15,0-3-8-15,0 2 0 0,0 1-8 16,0-3 22-16,0 0-11 0,0-1-9 0,0 0-13 16,-10 18 13-16,9-21-13 0,-2-2 22 0,1-5 2 15,-1 3-11-15,2-5 3 0,-2 3 4 16,2-7-15-16,1 5-12 0,-1-5 23 0,1 0-11 16,-3 2-4-16,3 0 4 0,-1-1-27 0,-2-1-12 15,2 0-23-15,0 1-13 0,1 0 8 16,0-1-97-16,0 0-19 0,-2 0-20 0,2-2-49 15,0-2 26-15,0 0-229 0,0 0-16 0,0 0 36 16,7 3 30-16,-3-5 35 0,1-1 2 16,9-2 8-16,4-4 37 0,1 1 8 0,2 0 19 15</inkml:trace>
  <inkml:trace contextRef="#ctx0" brushRef="#br0" timeOffset="210310.5982">32139 14302 259 0,'3'-2'333'0,"-1"2"-40"0,1 0-31 0,1 0-36 16,-2 2-2-16,0-1-22 0,2 4-6 0,-3-2-8 16,1 1-26-16,0 2-7 0,-2 0-12 0,1 1-6 15,-1 0-27-15,5 13 5 0,-5-12-10 16,0 7-22-16,0 1 15 0,0 0-10 0,-14 21-6 15,11-21-11-15,-2 4-1 0,0-4-21 16,1 3 28-16,-1-2-41 0,-1 0 15 0,1-3-25 16,2 1 14-16,2-5-35 0,-3-2 38 0,3 1-23 15,-3-5-14-15,3 2 9 0,-1 0 5 0,0-2-10 16,2 1 16-16,-3-1 2 0,2 0-11 16,0-2 3-16,1 1-10 0,-3-3 16 0,3 2-11 15,-1-2-3-15,1 0-6 0,0 0 1 0,0 0 39 16,0-8 12-16,1 5-5 0,-1-1-6 15,3-2-19-15,-2 0 4 0,5-7 10 0,-2-7 7 16,4 5-23-16,-2-6 12 0,7 4-6 0,-4 0-5 16,-1 1 5-16,1-3-14 0,2-1 10 15,-2 3-5-15,3 1 10 0,3-1-14 0,-9 5 5 16,2-2-2-16,-2 4-11 0,-2 1 19 0,4-3-10 16,-3 5 6-16,0 2-7 0,0-1 22 15,3 3-16-15,-4 2 4 0,-4 1-20 0,0 0 14 16,6 0-18-16,-6 0 11 0,9 0-11 0,10 17-11 15,-10-8 20-15,1 3 2 0,-3 3-7 0,-2-1-2 16,-4-2-16-16,-1 2 15 0,0-6 0 16,0 5-8-16,0 1 17 0,-15 15 1 0,11-11-22 15,2-6 9-15,-1-2 6 0,-2 2-35 0,0-3 33 16,1-2 0-16,-4-1-2 16,6-1-16-16,-1-2 21 0,2 0 9 0,-4-1-14 15,3 0-8-15,1-2-10 0,0 0 26 0,1-2-9 16,0 1 10-16,-1 0 9 0,2-2-13 0,-1 0-7 15,1-1-2-15,2 0 13 0,-1 0-8 16,7-11-11-16,0 3 11 0,0-3-5 0,1 1 6 16,4 3-16-16,-2-6 12 0,2 8-12 0,-2-3-9 15,-7 2 10-15,0 4-17 0,1 0 4 16,-1 2 35-16,0 1-2 0,-1 1-17 0,-4 2 1 16,0 0-25-16,0 0 15 0,8 0 21 15,12 19-12-15,-12-7 7 0,2 1-1 0,-5 4 6 16,-1-7-12-16,0 5-11 0,0-1 36 15,1 1-4-15,-2-4-19 0,-3-11-9 0,0 11 0 16,0-2 16-16,0 0-11 0,0-2-25 0,0 0-11 16,0 1 5-16,0-2-91 0,0-6-1 0,0 8-74 15,0-1-19-15,0-7-40 0,-15 10 23 16,13-7 23-16,1-3 17 0,-3 2-268 16,1-4 31-16,-2 2 28 0,4-3 25 0,1-3 40 15,0 0 28-15,1 0-5 0,5-10 46 16</inkml:trace>
  <inkml:trace contextRef="#ctx0" brushRef="#br0" timeOffset="210798.3622">32819 13868 220 0,'2'-10'360'0,"-1"4"-78"0,2-1-17 0,-2 2-7 16,0-7-22-16,-2 11 4 0,2 1-41 15,3-3 32-15,-7 0-34 0,3 2-27 0,0 1 0 16,0 0-50-16,0 0-12 0,2-5-15 0,-2 2-7 16,-2 5-7-16,1 2 5 0,-4-3 10 15,1 5-39-15,-5 3 12 0,-1 2-2 0,-2 2-29 16,-4 0 24-16,3 0-4 0,-5 5-12 0,2 0-4 15,0-1 45-15,1 1-15 0,-2 2-3 0,3 0-29 16,-1 0 11-16,2 6-13 0,0-3 22 16,6-4-3-16,-4 6-10 0,4 0-3 15,-2-1 14-15,4 2 11 0,1-2-41 0,0 1 3 16,-3-3 4-16,5 2-16 0,2-5 13 0,0-9 13 16,0 5-18-16,0 6 5 0,13 18-9 0,-4-21-7 15,0 4-10-15,5-5 7 0,-5-9 7 16,1 4 2-16,3 1 14 0,-3-5-22 0,1 1 1 15,1-1-17-15,-3-2 12 0,5 0-33 16,-4-1-1-16,-10-5 2 0,8 0 3 0,2 0-86 16,-1 0-32-16,-1 0-31 0,-2 0-2 15,3 0-74-15,7-10 22 0,-10 3-95 0,3-7-118 16,1-1 33-16,-6 0 30 0,5-1 18 0,6-2-7 16,-5 2 27-16,3-3-22 0,-3 0-6 15</inkml:trace>
  <inkml:trace contextRef="#ctx0" brushRef="#br0" timeOffset="211129.2133">32930 14028 480 0,'0'-4'303'0,"3"0"-38"16,6 2-35-16,-9 2 14 0,1-3-27 0,2 2-43 16,-3 1-31-16,0 0-5 0,1-3 36 0,1 7-26 15,0 0-11-15,-1 2 14 0,3 4 6 16,-1 0-28-16,1 4-5 0,-3-3-11 0,2 3-13 15,2 2-11-15,-2 2 17 0,0 3-10 16,2-2 2-16,-1 0-11 0,0 3-4 0,-2-2 2 16,5 0-1-16,3-4-35 0,-9 3 25 0,6 4-9 15,-6-5-14-15,5-1-5 0,1-2 14 16,-4-1-10-16,1-1 0 0,2 0 3 16,-3 0 8-16,0-2-19 0,0 2-12 0,-1-4 12 15,-1-3-15-15,2-2-10 0,-1 0-11 0,-2-4-28 16,3 4 2-16,-3-2-62 0,0-2-58 15,-5 0-21-15,-3 0-34 0,3 5-33 0,-1-8 21 16,3 3-269-16,-2-4 16 0,1-4 29 0,-1-1 35 16,3-3 28-16,-1-2-28 0,3-5 21 0,0 10 115 15,0-2-34-15</inkml:trace>
  <inkml:trace contextRef="#ctx0" brushRef="#br0" timeOffset="211415.4232">33102 14132 427 0,'-1'-7'317'0,"3"4"-39"0,-3-1-47 15,6 0 27-15,0 4-33 0,-3-3-13 16,0 1-31-16,2 2-37 0,-4-1-24 0,-2 0 2 16,2 2-11-16,-2 0 9 0,0 4 2 0,-2-4-40 15,-3 5 25-15,2 0 0 0,-6 3-36 0,8-1-7 16,-5 2 12-16,-2-2-16 0,-1 4-18 16,-1-1 10-16,2 0-10 0,-1 0-5 0,-1 6-7 15,2-6 47-15,2 3-37 0,-6-1 21 0,1-3-30 16,-1 2-18-16,4 1 17 0,1-3-21 15,1 8-11-15,-6-7 23 0,-1-4-16 16,2 3 14-16,-2 1-8 0,3-3-52 0,1-2-18 16,3-2-26-16,-1 1-26 0,4 1 3 0,-4-3-42 15,9-3 15-15,0 6-175 0,-2-5-87 0,7-1 3 16,0 0 13-16,0 0 25 0,3-6 23 16,2 2 21-16,1 2 9 0</inkml:trace>
  <inkml:trace contextRef="#ctx0" brushRef="#br0" timeOffset="211750.6213">33222 14312 217 0,'4'0'369'0,"4"-1"-55"16,-7 2-9-16,6 1-32 0,-5 0-49 15,2-2-1-15,0 3-3 0,-1 5-23 0,-3-2-16 0,3 8-30 16,1-8 2-16,-3 3-21 0,-1-2 23 15,-1 2-35-15,0 0-12 0,-2 1-13 16,2 1-9-16,-2 3 23 0,2-3-3 16,-2 0-11-16,-5 3-37 0,10-1-7 0,-6-2 38 15,3 1-43-15,2-2-5 0,-1 0-5 0,-2-5 19 16,2-5-16-16,0 10 14 0,0 0 0 16,0-2-9-16,0 0-18 0,0 1-2 0,0-4-42 15,0-5-45-15,0 8-27 0,-12-2-27 0,8-5-43 16,-6-3-60-16,8 2 20 0,-4-3-231 15,5 1 33-15,-3-4 29 0,3-1-26 0,0-5 26 16,2 4 26-16,0-2 19 0,1-10-27 16,5 3-7-16</inkml:trace>
  <inkml:trace contextRef="#ctx0" brushRef="#br0" timeOffset="212301.1297">33432 13962 431 0,'0'0'299'0,"-3"2"-18"16,2 0-42-16,2 2-21 0,-2-4 15 0,1 5-38 15,-1 3 6-15,2-1-6 0,0-2-30 16,-1 7-31-16,4-5 13 0,0 6 9 0,1 0-7 15,-1 0-16-15,1 2 4 0,0 2-15 16,1 0 4-16,0 2-6 0,-6 0-12 0,6-2-12 16,-1 9 11-16,-3-4-20 0,0 3-9 15,1-2-10-15,1-2 6 0,-3 1 5 0,1 1-25 16,-2-1-2-16,0-9 9 0,0 5 7 16,0 3-26-16,-11 25-9 0,8-17 29 0,-2-3-7 15,-1-1-25-15,-2 0 17 0,0 0 0 16,-2 3-3-16,1-3-8 0,-5 0-12 0,1-1 16 15,-2-1-24-15,0 4 3 0,-6-2 16 0,2-5-12 16,-3-2-14-16,-1-1 5 0,-1 0 3 16,1-2-2-16,0-2 0 0,3-1-8 0,0-4 6 15,0 7-10-15,2-9 15 0,4-2 17 0,0 1-5 16,1-2 1-16,4 2 7 0,0-1 6 16,1 0-5-16,2 0 2 0,3-4-17 0,3 0 8 15,-3 0 6-15,-1 2-27 0,0-2 10 0,4 0 5 16,-2 0-7-16,2-2-3 0,-3 2 0 15,-1 0-1-15,4 0-7 0,-1 2-6 0,-2-2 5 16,1 0-16-16,2-2-24 0,-4 1-34 16,4 1 6-16,-5-3-115 0,-5 0-74 0,1 0-91 15,0-6 29-15,-2 3 32 0,0-2 26 16,-4-2-244-16,3 5 37 0,-1-5 34 0,-5-5 0 16,5 1 60-16,-4 1 10 0,0 1 48 15,-6-1 15-15,6-1-53 0</inkml:trace>
  <inkml:trace contextRef="#ctx0" brushRef="#br0" timeOffset="214830.6404">25012 14891 526 0,'0'0'280'0,"0"0"-17"0,0 0-43 0,0 0-18 15,0 0 5-15,0 0-27 0,0 0 2 0,0 0-15 16,-13 0 4-16,13 0-45 0,0 0 6 16,0 0-27-16,0 0-11 0,-23-8 57 0,20 6-39 15,1-2-10-15,-1 1-17 0,-1 0 2 0,2-2-14 16,-3 2 7-16,-7-4-29 0,6-2-3 15,-4 3-24-15,2 2-4 0,-5-2 48 0,3 1-12 16,-4-2-18-16,2 4-16 0,0 2 9 0,4-2-4 16,-1 3 0-16,-1 0-12 0,1 0 5 15,0 0-12-15,-5 0-3 0,-13 11 34 16,13-10-7-16,-4 4-18 0,3 0-17 0,-2 2 40 16,0-1-3-16,1 1-5 0,-1 2-2 0,1 0-2 15,0-2-37-15,2 4-2 0,0-2 13 16,5 3 1-16,-5-1 11 0,4 1 8 0,1 2-18 15,1-3-3-15,2 3 1 0,1 3 1 0,-2-1 13 16,2 0-3-16,2-1 0 0,1-1-5 16,0 1-5-16,2 2-1 0,0-10 0 0,0 7 0 15,0 0 20-15,14 17-22 0,-9-14 17 0,2 1-5 16,-1-3-2-16,4 1 0 0,4 0-1 16,-4-6-23-16,4 5 1 0,0-5 3 0,3 5 17 15,-4-5-5-15,6 1-1 0,-1-2 0 16,3-4 3-16,2 3 11 0,2-1-2 0,-2-3 0 15,0-2-2-15,4 1-2 0,-3-2 2 16,0-1-2-16,2 0-8 0,-14 0-3 16,7 0 12-16,3 0-12 0,26-14 12 0,-29 10-2 0,4-3-10 15,-3-1-3-15,-2-2 1 0,-1 3 4 16,-2 2 11-16,2-1-19 0,-4-6-10 0,5-1-18 16,-4 3 17-16,-3-2-4 0,-2-5-3 0,-2 2 16 15,-1 1-14-15,1-1-9 0,-1 1 5 16,-1-3 7-16,-4 6 0 0,3-3 17 0,-4 14-34 15,0-11 52-15,0-1-45 0,0 0 29 0,-13-13-12 16,7 12 13-16,-3 1 25 0,4 3-44 16,-7 2 5-16,-3-6-4 0,1 2 44 0,-4 4 4 15,1-1-52-15,-1 0 19 0,-1 3 15 16,0 0-21-16,0 5 4 0,5-4 48 0,-5 1-23 16,-1 1-29-16,6 2 31 0,14 0-12 0,-15 0 7 15,-12 12-2-15,11-7 5 0,1 2-3 0,1-1 36 16,3 1-5-16,2 5-13 15,1 1-25-15,1-1-2 0,0 3 2 0,2 1 24 16,2-1-15-16,0-1-3 0,0 4 30 16,2 1-4-16,0 1-19 0,-1-2-1 0,2 0 24 15,-2 1-8-15,2-6-24 0,0-5-4 0,0 9 23 16,0-1 0-16,0 0-13 0,0 2 8 0,0 1-6 16,0-1 8-16,0 0-3 0,0 2 13 0,0-1-35 15,12 20 39-15,-9-22-7 0,-2 2-16 16,2-3 17-16,-3 0-28 0,2-2 24 0,0-4-11 15,-1 0-17-15,-1-3 8 0,1 1 13 16,-1-3-14-16,0 0 20 0,0 1-10 16,0-6-5-16,0 0 3 0,0 6-29 0,0-6 12 15,0 6 2-15,0-6-28 0,0 7-8 0,0-7 9 16,0 7 3-16,0-7-75 0,0 0-41 16,0 6-30-16,0-6-48 0,2 5 21 0,0-6-291 15,1 0 12-15,9-10 34 0,1 1 32 16,0 1 24-16,5-2 25 0,-3 1 24 0,3 0 17 15,1 0 6-15</inkml:trace>
  <inkml:trace contextRef="#ctx0" brushRef="#br0" timeOffset="215313.2042">25487 15316 380 0,'2'-3'419'0,"-2"0"-80"0,2 1-62 15,-2-1 36-15,1 0-93 0,1 0-3 0,-1 0-47 16,-1 2 27-16,1-1-23 0,-1 4-37 16,0-2 5-16,0 3-12 0,-1-2-11 0,1 2-6 15,0 1-14-15,-1 1-15 0,-1 0-7 16,1 3-9-16,1 1-8 0,-9 18 44 0,8-10-11 16,-4-1-9-16,1-1-10 0,2 0 15 15,-4 2-21-15,4-1-1 0,0-2-24 0,-3 2-24 16,0 0 23-16,0-3 1 0,0 1-1 15,0-5-14-15,2 1 8 0,-1-2-8 0,2-2 0 16,-2 0-19-16,3 0 22 0,-2-3-8 0,2 0-12 16,0 1-26-16,1-1 2 0,-1 0-15 15,1 0-57-15,0-1-11 0,-2-1-30 0,1-1-16 16,1 0-30-16,0 0 16 0,0 0-226 16,0 0-65-16,-1-10 33 0,2 5 30 0,0-1 27 15,7-9-60-15,-1-4 26 0,3-1 95 16,1-3-6-16</inkml:trace>
  <inkml:trace contextRef="#ctx0" brushRef="#br0" timeOffset="215721.0826">25935 14938 539 0,'1'-1'291'0,"0"0"-22"0,1 1-42 16,-1 1-12-16,-2-1 0 0,-1 1-23 0,2 2-32 15,-1 2 13-15,1-2-11 0,-2 4-4 0,-6 8-12 16,3-2-18-16,-1 4-12 0,-1-2-19 16,1 3 15-16,-1 4 2 0,-2-2-12 15,2 1-2-15,0-2-12 0,-2 1-10 0,4 0 11 16,-5 0-10-16,5 0-9 0,-2 0-10 15,2 1 18-15,1 0-5 0,3 0-10 0,-4-4-3 16,5-7-13-16,0 5 20 0,0 2-9 16,0 3-25-16,0-4-4 0,14 22-11 0,-11-20 16 15,3-3-13-15,-2-5 12 0,3 3-4 16,-3-4-11-16,4 4-28 0,-3-3 3 0,-1-4-34 16,4-3-39-16,-2 1 19 0,-1-2-44 0,-2 1-25 15,-2-3-32-15,4 2-34 0,-5-2 17 16,0 0-197-16,9 0-85 0,-1 0 35 0,2 0 28 15,17-16-9-15,-13 5 29 0,1 2 20 0,-2 0 18 16</inkml:trace>
  <inkml:trace contextRef="#ctx0" brushRef="#br0" timeOffset="216027.9379">26199 15138 529 0,'4'-2'292'0,"-2"0"-20"0,1 2-15 16,1 0-35-16,0 0-3 0,0 3-15 0,-3 0-31 16,11 6 21-16,-3 1-39 0,-2-3 40 15,2 0-44-15,0 8-7 0,-2-8-17 0,0 6 3 16,5 2-16-16,-6-2-10 0,-2-1-11 16,4 2 11-16,-1-5-21 0,0 7-8 0,-2-1 4 15,-1-1-10-15,1 1-6 0,0-1-14 16,1-1-3-16,-3 0-7 0,-2-3 2 0,-1-1-4 15,1-1-43-15,1-2-14 0,-2-1-12 0,1 2-26 16,0-3-39-16,-1-1-10 0,2 1-50 16,-2 0 16-16,0-1-107 0,0-2-87 0,0 1-108 15,0 1 31-15,0-3 28 0,-2 0 28 0,2-3 28 16,0 2 8-16,0-1 54 0</inkml:trace>
  <inkml:trace contextRef="#ctx0" brushRef="#br0" timeOffset="216323.6149">26421 15216 830 0,'0'-1'255'15,"1"-1"-39"-15,-1 1-7 0,-1 0-29 0,-1-1-2 16,2 4-8-16,-3 0 14 0,1 1-27 16,-2 2-9-16,1-2-5 0,0 3-11 0,1-2-21 15,-9 8 18-15,2 2-32 0,-3-1 33 0,1 1-23 16,-3 1-18-16,3-1-9 0,0 3 35 15,-1-7-23-15,4 5-11 0,-1-2-44 0,1 3 18 16,-7-4-5-16,4 2 3 0,-1-2 7 0,1 0-6 16,-1 1-34-16,1-4 3 0,2 0-54 15,0 2-13-15,-3-4-4 0,3 0-23 0,4-4-18 16,-1 1-24-16,-1 0-29 0,6-2 12 16,-3 0-147-16,0-2-120 0,2 0-28 0,1 1 25 15,1-1 24-15,0 0 59 0,0 0-10 0,-2-7-3 16,5 3-1-16</inkml:trace>
  <inkml:trace contextRef="#ctx0" brushRef="#br0" timeOffset="216735.7745">26504 15340 385 0,'9'0'311'0,"-3"0"-37"0,3 0-22 15,0 0-39-15,-3 0 15 0,0 1-28 0,1 1-3 16,-7-2-35-16,0 0 12 0,18 6-17 0,-13-3-59 16,-2 1 29-16,1 0-4 0,-2 1-41 0,-2-2-2 15,2 2-14-15,-1 3-3 0,-4-3-29 16,3-5 21-16,0 10-20 0,-10 15-4 16,2-12 26-16,-2 1-20 0,1-3-8 0,-1 1 12 15,-3 1 0-15,2 1-3 0,0-3-15 0,1 3 16 16,4-4 7-16,-1 0-14 0,1-3-15 0,-2-1 31 15,3-1-23-15,3 0-5 0,0 2 30 16,0-3-6-16,1-1-5 0,-1 1 34 16,2-2-16-16,0-2 13 0,0 0-10 0,0 0-5 15,0 0-1-15,14 12-12 0,-9-10 3 16,2-2-18-16,-1 0-1 0,3 2-5 0,-1-2-2 16,12 0-48-16,-13 0 10 0,7 0-82 15,0 0-11-15,15-14-66 0,-12 10 16 0,-2-3-141 16,-5-2-140-16,4-1-17 0,-4 0 34 0,1-3 60 15,3 1 16-15,-5-2 13 0,1-2 20 0,0 0-32 16,0-1-9-16</inkml:trace>
  <inkml:trace contextRef="#ctx0" brushRef="#br0" timeOffset="217074.4875">26849 15205 232 0,'9'-4'364'0,"-3"-2"-72"0,-3 2-30 0,2 0-20 15,-3 1-30-15,2 2-5 0,-1 1-17 0,1-2 13 16,-3 2-16-16,0 2 2 0,2-1-43 16,2 1-37-16,-2 0 8 0,2 3-8 15,2 10 11-15,-2-7-14 0,6 6-11 0,-6-3-2 16,1 4-21-16,-2-5-17 0,2 9-12 16,-3-2 15-16,-3-3-17 0,0 5 14 0,0-2-6 0,0-8-5 15,0 4-33-15,0 4 15 0,0 0-1 16,0 0 2-16,-10 19-10 0,10-26 6 15,0 3 9-15,0 3-12 0,-12 15-19 0,6-16 14 16,-1-2 8-16,0 1-11 0,2-1 6 0,-8 3-28 16,3-6 14-16,-3 1 19 0,-1-1-31 15,2 0 3-15,-2-3 1 0,3-1 2 0,-5 0-42 16,5-2-36-16,-2-4-29 0,0 2-63 0,-2 3 16 16,5-5-265-16,-3 0-13 0,-4 0 33 15,-16-13 26-15,19 7 36 0,1-3-5 0,2-1 65 16,2-2-16-16,0-2-7 0</inkml:trace>
  <inkml:trace contextRef="#ctx0" brushRef="#br0" timeOffset="218254.1335">28696 15291 246 0,'-2'-5'377'0,"2"2"-42"0,0-4-63 0,2 4-9 16,-2-4-35-16,-1 2-25 0,0 0 9 0,1-2-31 15,0 7-10-15,-9-22 13 0,4 11-48 0,1 3-8 16,-4-2-3-16,2 3-15 0,-4-3-24 16,1-1 12-16,-4 0-41 0,0 0 15 0,-1 3-18 15,-1 1 17-15,-3 0-3 0,-1 1-10 16,-2 1 1-16,1 1-14 0,-3 1 0 0,2 3-8 16,-1 0-9-16,1 0 14 0,9 0-3 0,-6 0-5 15,-1 0-4-15,-17 12 8 0,15-6-3 16,1 2-18-16,8 3 9 0,-5 3-16 0,1-1-2 15,3 2 26-15,-5-1-3 0,4 3-4 16,5 2-4-16,-1 0 27 0,4-2-27 0,1 5-11 16,-2-1 6-16,4 1-2 0,2 2-2 15,1-13-10-15,0 4 20 0,10 31-10 0,-2-21 12 16,1-1-10-16,2-1-7 0,1-2 7 0,2 0 2 16,2-3-22-16,2 1 7 0,0-4-8 15,1 0 10-15,2-3-7 0,2-2 11 0,-3 1-8 16,3-5-8-16,0-2 22 0,-1-1-3 15,0-2-16-15,-11-1 19 0,7 0-21 0,22-13 8 16,-17 5 8-16,-3 1-4 0,1-4-3 16,-2-1-2-16,3 0 0 0,-3-2 0 15,0-3 3-15,-4-1-23 0,3-1 31 0,-1-1-7 16,-1 2-9-16,-3-4 12 0,1 3-20 0,-2-6 17 16,1 3 4-16,-3-2-26 0,-2 1 18 0,-5 0-3 15,1-1-7-15,2 1-1 0,-6 11 2 16,0-4 9-16,-12-23-4 0,7 19 1 0,-6 2 1 15,-3 1 4-15,7 0 2 0,-2 2-11 0,-3 3 18 16,2-1-2-16,0 9-21 0,-2-6 2 0,3 3 7 16,3 3 13-16,1 3-9 0,-4-1 3 15,9 2 3-15,-9 0 11 0,-13 12-16 0,8-1 13 16,-1 1-4-16,1 3-2 0,1 1 1 16,-4 3 12-16,3-1 8 0,-2 3-11 0,3-3-7 15,-2 4 7-15,3-1-2 0,2 0-4 0,2 0 37 16,0 2-14-16,5 1 19 0,-4 0-28 0,1-1 21 15,1-2-18-15,2 4-6 0,2 0 1 16,-3 0 12-16,3-3 2 0,1 1-8 0,0-1 1 16,0-10-9-16,0 2-19 0,0 4 10 15,0-2 5-15,0-1-13 0,0-1-2 0,0 0 8 16,0 1 3-16,0-3-10 0,0-2 6 0,-11 8-9 16,10-11 9-16,0-1 0 0,1 1-14 15,-4-2 12-15,4-1-26 0,-1 3-8 0,1-2-30 16,-1 1-13-16,-1-2 6 0,2-1-136 0,-1 3-46 15,1-2 22-15,-1-2-176 0,1 0-125 16,0 0 42-16,0-2 32 0,0 0 23 0,0 0 36 16,1 0 5-16,0-3 28 0,2-1 15 15,6-9 41-15</inkml:trace>
  <inkml:trace contextRef="#ctx0" brushRef="#br0" timeOffset="218634.2469">28804 15560 793 0,'9'-1'283'0,"-3"0"-32"0,2 1-32 15,-2 0-7-15,-1 1 5 0,2 1-13 0,-2-1-43 16,8 7-29-16,-1-1 5 0,-4 0-22 16,-4-3 8-16,1 3-27 0,-1-2-4 0,-3 1-1 15,1 1-25-15,-1 0 6 0,-1-7 15 16,0 7-28-16,0 3-19 0,-17 19 29 0,7-14-44 15,-2-3 15-15,-1 1 27 0,1-1-42 0,-1 0-1 16,5-1 14-16,-7 2-5 0,3-2-35 0,2-1 13 16,3-1 12-16,-1-3-11 0,4-1 20 0,-1 2 1 15,2-4 14-15,2 2-6 0,-3-1-4 16,2-2-4-16,2 2 46 0,0-4-25 0,0 0 0 16,0 0-8-16,0 0 5 0,15 9-14 15,-10-8 12-15,3-1-31 0,-3 0-5 16,4 0 0-16,0 0-2 0,5 0-32 0,1 0-51 15,17-10-25-15,-15 4-47 0,-7 0-26 0,4 0 14 16,1-3-150-16,2-1-105 0,-3-3-41 16,-4-2 41-16,4 1 19 0,1-6 25 0,-3 1 25 15,0 0 22-15,2-3 9 0</inkml:trace>
  <inkml:trace contextRef="#ctx0" brushRef="#br0" timeOffset="218970.3297">29296 15286 267 0,'11'-10'332'0,"-2"-1"-46"0,-3 6-46 0,-1 1 13 16,-1-1-31-16,-3 0-7 0,3 0-52 0,-4 2 11 15,-4 2-33-15,4 0 1 0,0 1 6 0,-4 1-2 16,0 2-28-16,-1 0-20 0,-4 12 3 16,-2 0-2-16,2-3-9 0,-3 1-10 15,1 2-8-15,0 5 31 0,0-4-11 0,-2 3 9 16,2 0-19-16,-2 0 1 0,5 0-8 0,-1 1-32 15,1 0 8-15,-2 1-5 0,4-1-4 16,-1-1-5-16,4-1 7 16,-3 1 0-16,2 2 5 0,2-8 0 0,2 1-31 15,0-6 19-15,0 7-6 0,0-3 22 0,12 17-6 16,-3-17-4-16,-2 2-4 0,3 1-88 0,2-5-22 0,1-1-19 16,-3-3-17-16,4 0-18 0,-5 0-31 15,0-6-30-15,0 3 19 0,1-3-166 0,-10 0-134 16,9 0 35-16,-4 0 21 0,-5 0 23 15,28-15 74-15,-17 5 17 0,-1-2 13 0,0-2 10 16</inkml:trace>
  <inkml:trace contextRef="#ctx0" brushRef="#br0" timeOffset="219245.0422">29543 15395 565 0,'2'-2'297'0,"2"-1"-55"0,1 0-20 0,-1 2-30 15,-4-1 1-15,3 3-8 0,0 1-24 0,0 1 26 16,2 0-44-16,-1 2-17 0,-1-1 26 16,4 14-5-16,2-4 4 0,-5 4-19 15,1-2-16-15,0 2 17 0,2-2-15 0,-6 2-24 16,5-2-24-16,-3 0-8 0,-1 2-6 0,0-11 13 16,-1 3-16-16,2 2-6 0,-2-5-3 15,0-1-21-15,-1 0 2 0,0 0-48 16,0-6-30-16,0 0-46 0,0 6-24 0,0-6-50 15,0 6-16-15,0-6 18 0,0 0-198 16,0 0 29-16,0 0-93 0,-6 10 27 0,4-11 25 16,2-1 25-16,0-4 8 0</inkml:trace>
  <inkml:trace contextRef="#ctx0" brushRef="#br0" timeOffset="219470.9049">29676 15477 507 0,'5'-12'340'0,"-3"6"-12"0,1-1-68 16,-2 3-22-16,-1-1-9 0,2 3-36 0,-1-1 1 15,-2 3-47-15,-1 0-16 0,2 2 0 16,-5-1-19-16,1 1-6 0,-10 9 25 0,0-4-45 16,-5 2-15-16,5 0 9 0,-4 2-20 0,3 3 2 15,-3-2-14-15,0 3 6 0,4-1 1 16,-3 2-2-16,3-2-45 0,1 1-12 0,1-3-9 16,-3 1-58-16,0-1-19 0,4-2-37 15,-3 2 13-15,3-7-191 0,5 1-136 16,-1-1 30-16,0-2 27 0,4-1 59 0,0 1 22 15,0-1 14-15,3-2-24 0</inkml:trace>
  <inkml:trace contextRef="#ctx0" brushRef="#br0" timeOffset="219867.8619">29740 15508 272 0,'12'0'338'0,"1"0"-46"0,-3 0-50 0,-2 1-26 16,1-1-9-16,-9 0-20 0,8 0-15 0,-2 0 7 16,7 0-41-16,7 12-13 0,-12-8 38 0,-3 1-52 15,-1-1-4-15,1 2-14 0,-4-1-13 16,1 0-2-16,-1 1-13 0,-1-1 23 0,0-5-43 16,0 10-5-16,-18 12 38 0,10-9-24 15,-1 2-26-15,-3-3-2 0,3-2 11 0,1 2 10 16,-2-2 8-16,2-2-42 0,2-1 8 15,-7 1-19-15,8 0 27 0,0-2-22 0,1 0 26 16,-1-2-29-16,-4 7 15 0,5-4 38 0,2-1-21 16,0-1 9-16,2-5-4 0,0 0-4 15,0 8-3-15,0-8 34 0,0 6-7 0,23 7-5 16,-13-4-4-16,3-6-7 0,-4 1 0 16,9-1-25-16,-6 0 0 0,-1-3-3 0,-1 1-2 15,-1 1-47-15,0 0-25 0,-9-2-29 16,5 0-41-16,4 0-45 0,0 0 15 15,12-15-178-15,-10 5-124 0,-4 0 45 0,1-4 37 16,0-1 15-16,0-1 25 0,-3-1-24 0,4-2 13 16,0-5 74-16</inkml:trace>
  <inkml:trace contextRef="#ctx0" brushRef="#br0" timeOffset="220169.1531">30118 15387 560 0,'5'-6'289'16,"0"-1"-34"-16,-1 1-5 0,0 3-20 0,0-1-40 15,-2 1 7-15,1 1-35 0,-2 1-21 16,2 0 9-16,-1 3-13 0,1 0 4 0,-2 1-13 16,4 2-28-16,-3 2 18 0,-1-1-2 0,4 13 11 15,-1-1-14-15,-3 2-12 0,3-2-12 16,-4-9 16-16,0 5-1 0,0 2-19 0,0 2-10 16,-15 20-6-16,8-19-7 0,7 1-5 15,-6-2-27-15,-1 0-3 0,-3-2 10 0,1 3 21 16,-2-1-27-16,1-4-3 0,-3 3-5 15,0-1 8-15,-4-1-2 0,6-2-3 0,-8 1 3 16,4-3-3-16,-2-2-71 0,0 3-28 16,0-5-40-16,-4-2-39 0,1-1-53 15,1-3 18-15,8-1-294 0,-6 0 23 0,-2 0 40 16,-17-13 17-16,18 4 53 0,-1 0 3 0,4-4 31 16,1 2 12-16,2-4 4 0</inkml:trace>
  <inkml:trace contextRef="#ctx0" brushRef="#br0" timeOffset="221376.5889">32202 15412 526 0,'6'-13'263'0,"1"1"-2"16,-2 4-37-16,-1 0-20 0,-2-1 12 0,2 5-29 16,0-5-29-16,-3 8 13 0,0-4-16 0,1 0 12 15,-1 2-4-15,-1-2-52 0,0-1-26 16,0 6 25-16,0 0-24 0,0-8-6 0,0 8 25 15,0-5-29-15,-19-11-23 0,9 4 9 16,-2 6-18-16,-2 2-6 0,0 2-1 0,-1-3-5 16,-6 4 18-16,1 1-23 0,-3 0 10 0,10 0-4 15,-5 0-12-15,-2 0 23 0,-24 15-25 16,21-9 13-16,-2-1 6 0,3 6-8 0,-1-2-2 16,1 3-4-16,4 0-5 0,-1 2-1 15,3-1-3-15,0 2-2 0,4 1 0 0,-1 3-1 16,1 2-2-16,2-2 19 0,2 2-16 15,2 1 7-15,1-1-3 0,1 0-1 0,0-2-3 16,1 2-4-16,0-3-21 16,3-9 1-16,0 5 0 0,0 2 23 0,11 18 1 15,-5-19-4-15,3 1 0 0,3-1 5 0,1-2-5 16,3 0-1-16,2-4 23 0,1 1-2 0,3-1-3 16,2 0-4-16,1-5 0 0,1 2-8 0,-1-2-1 15,-3-2-1-15,2 4-5 0,-11-6 3 0,2 0-1 16,5 0 0-16,-2 0-7 0,1 0 0 15,17-10 0-15,-18 4 7 0,-2 0-7 16,-2-3-1-16,-3 1-5 0,3-2 2 0,-2-4 0 16,2 2 1-16,-2-3 0 0,-1-1-1 15,-1 0 1-15,4 0 18 0,-6-2-3 0,1 0-31 16,1 2-2-16,-2 0 6 0,-1-4-12 0,-3 1 15 16,-3-1 7-16,1 1-14 0,-2 8 1 0,0-3 21 15,0-3-13-15,-13-13 5 0,4 12-19 16,-1 2 1-16,-1 0 10 0,0 4 0 0,-3-1-14 15,2 1 4-15,-3 1 17 0,5-1 6 16,-2 2-10-16,0 3 3 0,-1 1 10 0,4 4-23 16,0 0 22-16,9 2-2 0,-8 0 1 0,3 0-1 15,-15 14 8-15,9-3 13 0,0 3-6 16,-1-1-2-16,3 6-7 0,-1-3-1 0,1 6 18 16,-1 0 3-16,3 0 0 0,-1-2 9 0,3 5-4 15,-2 0-2-15,2-4-7 0,0 4-6 16,0-4 19-16,0 4-14 0,1-1 18 0,-1-1-21 15,2-1 2-15,-1-1 23 0,2-1-7 0,-2 1-18 16,0 0 34-16,2-3-28 0,-2 1-10 0,1-2 16 16,-1-1-13-16,2 1-8 0,-2-3 19 15,0 5-12-15,3-8-1 0,-3-1-6 0,0-1 14 16,0 5-8-16,2-3 7 0,-2-3-5 16,3 1-2-16,-2-1-24 0,2-4-6 0,-2 2 6 15,2-2-42-15,1 1 4 0,0-4-76 0,0 5-29 16,-3-5-41-16,1 3-24 0,2-2 19 15,-4 0-204-15,4-1 32 0,-4 0 30 0,4-1 26 16,2 0 26-16,0-1 23 0,2-4-138 16,6-2 25-16,0-3 81 0,7 4 19 0,-2-4 9 15</inkml:trace>
  <inkml:trace contextRef="#ctx0" brushRef="#br0" timeOffset="222050.4142">32347 15765 599 0,'2'-1'316'0,"3"1"-46"0,-4-2-23 15,3 2-36-15,-1 0-19 0,-3 3 9 0,2-2-46 16,-2 3 18-16,0 1-37 0,0 1 3 0,-2-1-56 16,0 0 9-16,-3 12 20 0,-2-3-51 0,-5 0 17 15,4 2-23-15,0-1-3 0,0-2-6 16,0-1-7-16,1 1 25 0,-2-3-34 0,0 2-10 15,6-4-7-15,-5-1 4 0,3-1 30 0,-1-2-15 16,2 0-16-16,3-1 3 0,-2 0-2 16,1-1 6-16,-1-1 10 0,2 1 9 15,-2-2 25-15,1 1-49 0,2-1 21 0,0 0 14 16,0 0-15-16,0 0 8 0,1-13 4 16,3 8-6-16,5-6-4 0,1-4-12 0,2-1-13 15,-1 1 2-15,4-1 17 0,1 0-4 0,0 0 8 16,-3 1-3-16,2 3-11 0,-2 0-12 15,-6 5 0-15,5-2-3 0,-3 3-1 16,-2 1 15-16,2 3-4 0,-4 2 0 0,0-3-3 0,0 3-24 16,-5 0 0-16,0 0 2 0,0 0-1 15,10 12 1-15,-6-7 29 0,-4 1-4 16,1-1-2-16,-1 1 11 0,-1 0-13 0,1 3 4 16,0 1 3-16,-10 11-2 0,7-14-4 0,2 0-16 15,-1-2 14-15,-1 1-1 0,2-2-1 16,-3-3-2-16,4 2-23 0,-4 0 2 0,3-1 34 15,-4-1-6-15,5-1-14 0,-1 0 25 0,-1 0-21 16,2 0 8-16,3-3 1 0,-3 0 0 16,3-1 26-16,0 0-21 0,6-7 8 15,0 2-41-15,2-1 45 0,-2 0-23 0,-2 6-10 16,-1-1-1-16,-2 2-24 0,1 1 42 0,5-1-2 16,-2 1-26-16,-8 2 26 0,8 0-6 0,-8 0-28 15,15 15 15-15,-12-5 17 0,-2 1-4 16,0 1-9-16,-1-12 4 0,0 11 6 0,0-3 3 15,0 2-10-15,0-3-13 0,0-1 20 0,0 1-27 16,-10 3 8-16,10-6-16 0,-3 1 3 16,2 1-42-16,1-2-16 0,-4-2-41 0,2 0-27 15,-1 0-13-15,1 0-59 0,-2 0 19 16,3 0-176-16,-5 0-85 0,5-2 33 0,-3-1 40 16,3 0 47-16,1-1-20 0,-4 0 26 0,4 0 12 15,1-2 15-15</inkml:trace>
  <inkml:trace contextRef="#ctx0" brushRef="#br0" timeOffset="222409.5067">32827 15441 532 0,'4'-12'298'0,"-3"6"-54"15,2 4-11-15,-1-3-25 0,0 2-24 0,-2 3-11 16,5 0-1-16,-8 2-39 0,2 1 11 0,-4 2-34 15,-2 6 9-15,4 3-22 0,-4 1 1 16,-3 1 5-16,1 7 18 0,-1 0-41 0,-3 1-15 16,2 1 4-16,-3 1-15 0,2 1 7 0,0 0-12 15,9-4 4-15,-5 0 5 0,0 2-2 16,-1 2-14-16,9-17 14 0,0 9-19 0,0 2 22 16,0 1-24-16,0-4-25 0,0-1 26 15,0-2-14-15,0 0-5 0,0-2-14 0,0-1 20 16,0-1 8-16,5 10 16 0,2-12-17 15,-5-4-15-15,2 2-41 0,3-7 9 0,-1 5-14 16,3-2 5-16,0-1-27 0,4-2-39 0,-13 0-29 16,7 0-47-16,15-9 16 0,-19 5-235 15,6-4-60-15,-3-2 72 0,2-2-2 0,-1 0 26 16,1-4 45-16,-2 0 17 0,1-1 7 16</inkml:trace>
  <inkml:trace contextRef="#ctx0" brushRef="#br0" timeOffset="222673.8874">32964 15610 239 0,'1'-6'353'0,"2"2"-63"0,3 3-70 0,1-2-13 15,-5 7-26-15,2-4-11 0,-3 4-3 0,-1 3 3 16,3 3-2-16,2-2-21 0,-4 6-12 16,3 1 7-16,-1 1-22 0,-1 1 4 0,2-2 30 15,-3 2-35-15,2-1-16 0,-2 0 24 16,3 0-62-16,-4 0-3 0,0-10 4 0,0 5 23 15,0-1-33-15,10 13 5 0,-10-12-39 16,0-11-4-16,0 6-49 0,0 1 4 0,0 2-22 16,0-2-15-16,0-7-30 0,-6 7-8 15,5-8-8-15,-2-1-29 0,6 2 14 0,-7-4-182 16,-3-3-56-16,6 1-48 0,0-2 46 16,-1 1 29-16,9-2 13 0,-7 2 4 0,0-3 5 15</inkml:trace>
  <inkml:trace contextRef="#ctx0" brushRef="#br0" timeOffset="222856.4265">33066 15710 310 0,'3'-1'292'0,"-1"-2"-29"16,-3 5-40-16,0 1 8 0,-4 0-36 0,-3 4 9 15,-1 1-33-15,-3 0 19 0,0 1-50 16,4 4-17-16,-6-4-20 0,-5 0 4 0,-1 0-18 0,7 3-15 16,0 0-13-16,-6 0 20 15,3 1-52-15,2-1-21 0,-1-4-49 0,0-1-60 16,6 4 9-16,-7-5-213 0,11-4 21 0,-4 2 23 15,0-2-101-15,9 4 27 0,-6-6 14 16,6 0 19-16</inkml:trace>
  <inkml:trace contextRef="#ctx0" brushRef="#br0" timeOffset="223167.7873">33143 15773 296 0,'15'-3'329'0,"2"4"-47"0,-7 1-53 16,-1 0-38-16,-4 0-6 0,2 2-12 0,-5 4-40 16,0 0 6-16,-1-1-18 0,-1 7-20 0,-3-5 15 15,-3 1-32-15,1 3 17 0,-4-2-30 16,-3-2-9-16,6 1 21 0,3-1-24 0,-6 0 16 16,3-1-33-16,-3-2 9 0,3 3-12 15,0-3 42-15,5-2-35 0,-1 2 0 0,-2 0 17 16,0 0 8-16,4-6 6 0,0 6-37 0,0-6 12 15,0 9-28-15,19 4 3 0,-14-10 9 0,-1-2-1 16,2 3-19-16,0-4-15 0,1 0 11 16,-2 0-47-16,1 0-23 0,-5-1-52 0,8-4 4 15,-4 3-66-15,3-1 17 0,1-6-145 16,-2-2-117-16,1 5 59 0,2-5 10 0,-5 1 27 16,7-2-45-16,-1-1 7 0</inkml:trace>
  <inkml:trace contextRef="#ctx0" brushRef="#br0" timeOffset="223537.7338">33396 15687 442 0,'0'-3'325'0,"3"3"-59"0,-4-3-3 15,2 2-46-15,1 1-4 0,-7 1-35 16,5-2-9-16,2 8 37 0,-1 1-43 0,2 1 13 16,-1 3-5-16,0 2-9 0,0-3-4 15,-2 4-17-15,0 0 40 0,-2 0-5 0,2 1-54 0,0-4 25 16,0 4-11-16,2 1-10 0,-4-4-26 15,-3 0 21-15,0-1-13 0,-6 1-11 16,5-2 0-16,1-2-20 0,-9 0-7 0,7 7 5 16,-4-4-10-16,-4 1-14 0,6-1-13 0,-5 0 4 15,0 0-25-15,-6-4-37 16,0 2 2-16,1-2-107 0,-9-4-80 0,0 1-61 16,-4 2 27-16,9-4-283 0,-11 0 51 0,4 1 41 15</inkml:trace>
  <inkml:trace contextRef="#ctx0" brushRef="#br0" timeOffset="229494.5752">8798 7276 1686 0,'-23'-5'-347'0,"0"-3"21"0,0 3 15 16,2 0 4-16</inkml:trace>
  <inkml:trace contextRef="#ctx0" brushRef="#br0" timeOffset="233393.4339">25123 17030 448 0,'0'0'243'0,"0"0"-27"0,0 0-21 0,0 0-21 16,0 0-7-16,0 0-29 0,0 0 10 15,0-13-14-15,0 13-12 0,0 0-21 0,-1-19 12 16,-3 19-6-16,-1-3-18 0,1 1 6 16,-1 2-22-16,1-1-7 0,-1 1-1 0,1-2 7 15,-2 2-17-15,-3 0 29 0,2-2-48 0,-9-5 6 16,3 7 31-16,-1-1-8 0,-3-2-35 0,-2 2 4 16,4 1 8-16,-6-2 16 0,12 2-7 15,-4 0-21-15,-3 0-1 0,-3 0-8 16,-21 10 22-16,16-6-12 0,5-4 15 0,1 3-3 15,-4 1-11-15,3 2 8 0,-2-1-11 0,1 1 1 16,1 3-6-16,0-3 3 0,1 1 8 16,-3 2-8-16,1 0-6 0,4 1-15 0,-4 1 6 15,3-3 6-15,6 4 8 0,-3 0-18 0,4-5 12 16,-1 7 25-16,2-2-24 0,3 2-12 0,-4 0-6 16,3 0 15-16,6-2 5 0,-5 1-11 15,2 2 8-15,-1-1 4 0,0 0-24 0,5-1 22 16,0-1-26-16,0-12 3 0,0 12 1 0,0 3-5 15,16 14 4-15,-7-16 13 0,1 3-31 16,1-4 32-16,-1 1-22 0,4 2 3 16,-1-7 21-16,1 1-1 0,0 1-2 0,0-1 0 0,1-5-24 15,-3 0 1-15,4 0 2 0,2 0 3 16,3-2 22-16,0 0-19 0,-10-2 6 0,5 0 20 16,5 0-13-16,2 0 1 0,0 0-12 15,23-14 0-15,-17 9 1 0,-6 0-6 0,1-2 1 16,2 1 1-16,1-2 1 0,-4-1 29 15,0-1-19-15,0-1-17 0,-4-1 2 0,0 1-7 16,-2 0 24-16,-2-3-2 0,1 4-2 0,-4-5-26 16,0 1 46-16,2 2-31 0,-4-2 8 15,-2 0 0-15,2 0-5 0,-5 2-23 0,2-2 42 16,-2 0-36-16,-4 3-4 0,0 1 11 0,1 1 20 16,-2 9-36-16,0-8 14 0,0 0-11 0,0-3 41 15,-15-13-35-15,8 12 30 0,-3 0 8 16,2 5-42-16,-1 1 1 0,-4-6 11 0,4 6 10 15,-1 0-16-15,-4-4-11 0,6 5 2 0,-2 1 40 16,-5-2-9-16,2 2-2 0,0 1 5 0,2 2-20 16,11 1-10-16,-15 0 15 0,0 0 9 15,-18 13 13-15,13-8-6 0,3 3-7 0,-2 1-4 16,3 0 6-16,0 5-7 0,3-2 20 16,-1 3-12-16,5 1 25 0,3 1 0 0,-3 0-16 15,4 2-6-15,-1-1 31 0,0 2-41 16,2 1 40-16,0-1-11 0,3 1-26 0,-5 3 2 15,5-5 11-15,-2 3-11 0,0-3-7 0,1 0 17 16,-3 3-2-16,1 1 1 0,0 2-6 16,-1-1 2-16,0 0-2 0,-2 1-1 0,1 2 1 15,-2-1 0-15,1-1-2 0,0-8 61 0,1 5-7 16,1-1-11-16,1-2-8 0,0-1 1 0,-2-2-4 16,3-3 3-16,2-5-7 0,0 2-14 15,-1-3 13-15,2 1-22 0,-2-1 10 0,2-2-22 16,0-1 3-16,0 1-1 0,0-5-26 15,0 0-48-15,0 0-23 0,0 0-24 0,0 6-30 16,-2 0-34-16,4-6-39 0,0 0 21 16,1-1-270-16,-2-1 30 0,2-1 45 0,3 0 40 15,6-5 32-15,-2-4-20 0,4 4 18 0,1-1 7 16</inkml:trace>
  <inkml:trace contextRef="#ctx0" brushRef="#br0" timeOffset="233844.5091">25316 17471 620 0,'1'0'223'0,"2"0"-29"0,0 2-9 0,-2-1-16 15,0 1 0-15,-1-1-13 0,1 2-20 16,-1 1-11-16,0-1 15 0,-2 2-37 0,2-1 3 16,-1 1 7-16,-2 0-33 0,-7 10-14 15,2-1-3-15,-2 1 27 0,0 0-37 0,-2 4 5 16,1-2-5-16,-1-3-16 0,-1 2 5 16,4 0-6-16,0-1 25 0,2-1 8 0,-2 2-27 15,2-2-10-15,1-2 1 0,2-1 10 16,3 0-22-16,-1-3 14 0,2-8 18 0,0 6-28 0,0 0 14 15,0-6 4-15,0 8-13 0,15 5 18 16,-11-9-21-16,9 4 21 0,-4-2-15 16,-2-1 27-16,-1-1-10 0,1-4-13 0,-1 1-4 15,-2 2-2-15,1-3 25 0,-1 0-34 16,1 2 10-16,0-2 1 0,-2 0-43 0,2 1-16 16,-3-1-8-16,-2 0-37 0,0 0-29 0,0 0-58 15,8 0-7-15,12-15 14 0,-14 8-299 16,4-1 14-16,-4 2 28 0,0-3 14 0,-2 0 27 15,4-4 45-15,2-2 4 0,3-1 14 16</inkml:trace>
  <inkml:trace contextRef="#ctx0" brushRef="#br0" timeOffset="235479.7044">25328 17758 280 0,'0'0'168'15,"0"0"9"-15,0 0-10 0,0 0-66 16,0 0 63-16,0 0-26 0,-14-15 0 0,15 14-1 16,0-4-19-16,-1 3-1 0,1 0 7 15,2-1-14-15,-3-1-11 0,3 2-6 0,-3-2-4 16,1 2 8-16,-1 1-15 0,0 1-9 0,0 0-6 15,0 0 10-15,0-8-21 0,0 8-2 16,0 0 9-16,0 0-18 0,0-7-5 0,0 7 14 16,0 0-7-16,0 0-11 0,10-7 19 0,-10 9-20 15,-1-1-6-15,-2 2 18 0,3 1-17 0,-1 0 33 16,-3 1-28-16,-1 7 12 0,-1 4-21 16,-1-3 2-16,2 2 4 0,-3 0-31 0,-1 8 14 15,0-6 5-15,3 0-4 0,1 1 11 16,0 1-4-16,1-4-17 0,-2-1 4 0,3-2 19 15,-2 4-14-15,4-10 30 0,-3 2-41 16,-1 4-11-16,5-12 45 0,0 0-40 0,0 7 6 16,0-7-6-16,-4 10 40 0,4-8-35 15,0 3-10-15,-4-4 23 0,1-1-1 0,3 0-5 16,2 0 31-16,2-3-39 0,2-1-2 0,-6-2 11 16,4-1 35-16,0 2-39 0,-1-3 11 15,1-4 1-15,1 3 3 0,-2 1 21 0,6-2-55 16,-4 1 49-16,1-5-35 0,0-3-12 0,0 2 39 15,-2-3-34-15,1 2-20 0,0-1 18 16,-1-2 1-16,2 2 0 0,-3 0 13 0,-3 3-30 16,1 2 20-16,0 2-18 0,-1 1 59 15,0 2-38-15,0 2-5 0,3-1 1 0,-3 2 14 16,0 1-10-16,0 0-8 0,1 0-2 0,1 0-6 16,-2 3 26-16,0-1-15 0,0 1-15 0,0 5 32 15,0 0 6-15,-2 1-19 0,1 1 14 16,1 0-16-16,0 4-8 0,0 1 60 0,0 4-22 15,0 0 4-15,-18 25-10 0,12-21 5 0,-2 0-18 16,3 0 0-16,0 1 1 0,-2-5 16 0,1-1-20 16,2 0 6-16,0-5-1 0,4-10-6 15,0 9 1-15,0-2-1 0,0 0 1 0,-10-2-26 16,5 0 21-16,4 0 7 0,-3-3-14 16,4-2-23-16,0 0-3 0,-3 1-24 0,5-4-28 15,1-2-10-15,-3-2-23 0,2-3-15 0,3 3 12 16,4-7-173-16,-4 3-126 0,0-4 32 15,5 2 26-15,-6-6-14 0,5 3 24 0,0-2 22 16,1 0-2-16,-1-2 75 0</inkml:trace>
  <inkml:trace contextRef="#ctx0" brushRef="#br0" timeOffset="235985.9767">25871 17083 451 0,'1'-3'272'0,"1"-3"-17"16,0 5-17-16,-1-4-26 0,1 3-18 0,-1-2 11 15,-1 0-31-15,1 2-1 0,1 0-21 16,-2-1 0-16,3 0-36 0,-3 3 21 0,0-2-49 16,0 2 2-16,1 2 15 0,-2 1 4 15,1 0-13-15,-2 1-37 0,-3 14 0 0,-2 1 8 16,1 1 36-16,1 0-41 0,-5 1 16 16,7 3-12-16,0 0 8 0,-3-1-17 0,2 1-2 15,0-2-6-15,-1 3-22 0,-2-2 20 16,1-2-4-16,0 2 18 0,2 0-8 0,-1-1-3 15,1 3-6-15,-5-4-30 0,7 2 0 0,-6-1 21 16,4-2-15-16,2 1 6 0,0-2 10 16,2-6-3-16,0 5-40 0,0 0 1 0,0 1 1 15,0 0 0-15,0 0 28 0,8-2 2 0,4 14 3 16,-5-17-2-16,0-3-46 0,-2-1-4 0,1-2-9 16,-2-2-32-16,1-3-18 0,1 0-16 15,0 0-22-15,0-2-5 0,-1-1-31 0,-5 0-30 16,5 0 15-16,4 0-175 0,13-10 26 15,-6 4 28-15,-1-4 22 0,1-1 21 16,-2 0-90-16,4-1 21 0,-2-9-52 0,0 3 10 16</inkml:trace>
  <inkml:trace contextRef="#ctx0" brushRef="#br0" timeOffset="236327.7192">26274 17204 386 0,'2'-2'243'0,"0"2"11"0,0 0-28 15,2 3-9-15,0-2-25 0,-2 3 16 16,-2-1-37-16,9 10 27 0,-5-4-27 0,3 4-20 16,4 1 1-16,-6 0-9 0,0 0-20 0,4 2-2 15,-1 1-23-15,-2-2-28 0,3 2 28 16,-2-1-19-16,-1 0-16 0,-1 3 1 0,1-4 24 15,1 0-50-15,-1-1 0 0,-2 3-16 16,2-8 34-16,-2 1-27 0,-4 0-5 0,5 6 5 16,-1-5 26-16,-1-1-46 0,-1-1 3 0,0-1 15 15,0 0-36-15,0-1 0 0,-1-1-12 16,0-1-8-16,-1 0-12 0,4-1-33 0,-2-2-43 16,0 3 18-16,-1-4-52 0,1 4 12 0,0-2-116 15,0 0-99-15,0-3 26 0,-2 0 25 16,0 0-31-16,0 0-13 0,0 0 18 0,0 0-36 15</inkml:trace>
  <inkml:trace contextRef="#ctx0" brushRef="#br0" timeOffset="236669.3863">26584 17198 234 0,'2'-5'317'0,"-2"2"-47"0,2-1-46 0,-3 3-37 15,0-1 0-15,-1 2-29 0,-3 2 10 16,1 0-12-16,-1 1-27 0,-6 8-20 0,-1 3 10 16,6 0 0-16,-7 2-19 0,2 2 16 0,-2 0-16 15,-1 1-5-15,1 1 20 0,0 2-46 0,0-2 11 16,-2 2 8-16,2-1-32 0,2-1 3 16,-5-2 4-16,2 0-13 0,-2 2 1 15,3-1-8-15,-2 4 10 0,-1-4 3 0,-3-1-36 16,6-1 50-16,-2-2-41 0,2 2-4 0,2-6 17 15,-1 2-32-15,3-3-8 0,0 1 31 16,6-4-39-16,-1-1 15 0,0 0-14 0,0-3-10 16,1 1-1-16,2-1-37 0,-2-2-25 0,3-1-48 15,0 0-36-15,0 0 15 0,-1-1-306 16,1-1 31-16,0-2 30 0,1 0 24 16,6-13-8-16,-1 4 16 0,-2-1 62 0</inkml:trace>
  <inkml:trace contextRef="#ctx0" brushRef="#br0" timeOffset="237424.2865">26734 17574 483 0,'-3'0'267'0,"-1"-1"-15"0,1-1-40 16,0 1-18-16,0-1-7 0,0 1-27 16,0 1-5-16,2-3-19 0,-2 3 13 0,3-2-29 15,0 1-11-15,-2 0-6 0,1 0 6 0,-1 1-35 16,2 0-9-16,0-1-3 0,0-1-10 0,0 1 19 16,0 0 4-16,2 1-11 0,-2 0-30 15,1 1 2-15,1 0 8 0,2 2 3 0,-4-1-19 16,3 1 22-16,-2 0-18 0,1 1-6 15,-2 1 25-15,2 2-18 0,-2 0-15 0,1 1-4 16,-1-1-9-16,0 5 23 0,0 1-19 16,-14 16 25-16,9-15 12 0,-3 0-42 15,2 1 11-15,-3 0-11 0,1-3 2 0,2 1-6 16,-1 0-18-16,0-3 41 0,3-1-14 0,1-2-10 16,1-1 23-16,-1-1-34 0,3 0 31 15,-1-3-12-15,1 1 19 0,0-3-20 0,0 0-2 16,0 0 15-16,0 0 21 0,13 12-28 15,-6-9 34-15,-3-3-32 0,3 0 28 0,-2 1-29 16,1-1-48-16,2 0 2 0,-8 0-23 0,0 0-19 16,6 0-13-16,2 0-17 0,15-10-49 0,-13 4 15 15,3-1-83-15,-7-1-148 0,3 0 30 16,3-3 25-16,-2 1-74 0,0-1 36 0,6-5 24 16,-6 0 11-16,1-1 0 0</inkml:trace>
  <inkml:trace contextRef="#ctx0" brushRef="#br0" timeOffset="237870.8112">27028 17206 339 0,'2'-1'279'0,"-2"0"-26"0,3 1-41 16,-2 0-17-16,2 2 8 0,-1 1-17 16,0 1-15-16,0 3 2 0,1-3-40 0,1 13 12 15,5-2-9-15,-4 5-26 0,2 0 3 16,-3 1-24-16,3-1-2 0,-5 2 6 0,5 3-27 16,-4-3 20-16,-3 8-38 0,4-8-12 15,-4 0-6-15,3-1 1 0,-3 1 19 0,2-3-5 16,-2-7-20-16,0 7-6 0,0 0 1 15,-14 24 28-15,8-19-33 0,1-2 0 16,1-1-12-16,-4 2 6 0,2-1 28 0,-2-7-26 16,-3 13 17-16,-2-1-1 0,5-4-19 15,-10-1 36-15,4-4-11 0,-4 0 12 0,2-2-41 16,-1-1 0-16,2 0 32 0,-3-3-6 0,1-1-14 16,-3 1 10-16,5-4 3 0,-5 0-33 0,5-3-11 15,2-1-3-15,0 1 4 0,-2-2-1 16,0-3-15-16,8 0-14 0,-3 0-29 0,1 0-19 15,-6-19-46-15,13 13 14 0,0-4-143 0,4-3-188 16,-2 7 39-16,0-4 60 0,9-14-6 16,-1 9 71-16,3-4-18 0,2-1 7 0</inkml:trace>
  <inkml:trace contextRef="#ctx0" brushRef="#br0" timeOffset="239140.8252">28891 17348 600 0,'1'-2'239'0,"-1"-2"-23"16,0 0 3-16,0 0-34 0,0-1 1 0,0-1-30 16,0 3-17-16,0-2 24 0,0 1-31 15,0-1-12-15,0 0-7 0,0 5-3 0,0 0-8 16,0-8-1-16,0 8-21 0,0-8-7 15,0 2-9-15,-14-13 32 0,4 9-16 0,3 2-28 16,1 1 23-16,-3 3-23 0,1 0-31 16,-7 0 20-16,-2 1 5 0,5 1-35 0,4 2 7 15,-1 0 5-15,-1 0-17 0,-3 0 42 0,-4 0-23 16,-12 16-4-16,13-8 13 0,0 1 13 16,2 0-53-16,2-1 21 0,1 0 37 0,-1 3-29 15,0 3-11-15,1-2-9 0,0 2 14 0,1 1-11 16,1 1-8-16,1 0-16 0,2 0 25 0,-1 2 14 15,1 1-13-15,2 2-11 0,-1-6 16 16,3 1-10-16,-1 0-9 0,3-9-13 0,0 6 51 16,0 2-38-16,11 20 10 0,-3-23-6 15,-3 3 11-15,6 1 8 0,0 0-26 0,3-1 43 16,0 0-28-16,-1-4-16 0,3 1 6 0,4-2-5 16,0 0 34-16,0-3-15 0,1-1 4 15,-1-5-28-15,3 5-14 0,0-5 20 0,-7-1 15 16,8 4-20-16,-12-4 21 0,4 0-2 0,22-12-13 15,-18 10-11-15,-2-2 25 0,-2-1 9 0,2-2-27 16,0-1 17-16,-4-2-15 0,1-2-6 16,0 1-8-16,-5 0 21 0,2-2-6 0,-1-2 8 15,0 2-13-15,-1 0 33 0,2-3-42 16,-2-2 23-16,-1 5-20 0,0-6 23 0,-4 1-18 16,0 0 11-16,-2 1-9 0,-2-1 14 15,-1 0-10-15,0 11-11 0,0-2 9 0,0-5 2 0,-16-13-1 16,9 13 26-16,-2 2-30 0,0-1 13 15,-4 1-2-15,4 2 16 0,-1 7-15 16,-3-5-2-16,4 2-9 0,-2 5 0 0,2-2 52 16,1 1-39-16,2 2 15 0,-4 0-5 0,10 0-9 15,-10 0 41-15,-15 12-33 0,12-3-12 16,1 1 47-16,0 3-27 0,1 1 15 0,1 1-35 16,2-1 36-16,0 2-15 0,3 0-8 0,-5 0 9 15,2 5 8-15,2-7-13 0,-1 2-23 0,0 3 4 16,2-2 22-16,-3 0-2 0,0 0 30 15,7 4-4-15,-4-2-5 0,2-1-4 16,2 0-3-16,-3 0-7 0,3-3 5 0,1-9-3 16,0 1-2-16,0 2-10 0,0 6 25 0,0 1-23 15,0 0-1-15,0-1-12 0,0-2-24 16,0 0 17-16,0-2 1 0,0 6 27 0,0-1-3 16,0-1-28-16,0 1-13 0,0-1 2 0,0 0 19 15,0-1-30-15,0-1 0 0,0-2 11 16,0-2-11-16,0-2-21 0,0-7-15 0,0 7-15 15,0 4-12-15,0-11-7 0,0 0-56 0,0 0-34 16,0 0 17-16,-1 5-208 0,7-7 29 16,-1 1-109-16,0-3 28 0,0-6 72 0,6 5 24 15,-3-1 13-15,3 1 14 0</inkml:trace>
  <inkml:trace contextRef="#ctx0" brushRef="#br0" timeOffset="239577.9104">29256 17661 348 0,'6'-1'292'0,"0"0"-58"0,1 1-18 15,0 1-36-15,-2-1-7 0,-1 1-15 0,1 2-33 16,-1-2-10-16,1 1-1 0,-1 1-23 15,-3 1-4-15,-1-1-2 0,0 3-14 0,-3-2 2 16,2 1-15-16,-8 7-1 0,2 2-15 16,-2 1-7-16,-4-1-8 0,0-2-4 0,-3 2-9 15,-2 0 1-15,1-4-3 0,0 1-9 0,-7 7 15 16,1-4-17-16,5 0 14 0,4-4-6 0,-4-1 1 16,5-2 3-16,8 0 18 0,0-2-11 0,-3 1 4 15,7 0 11-15,1-6 6 0,0 0-4 16,14 8 2-16,-6-6 22 0,6-2-5 0,-5 0-7 15,1 1-1-15,7-1 18 0,-3 2-39 16,-14-2 33-16,15 0-13 0,2 0 6 0,2 0-2 16,-1 0-37-16,16-11 9 0,-17 9 36 15,-3-1-41-15,-4 1-16 0,1 0 10 16,0 0 2-16,3-1-40 0,3-4 4 0,-6 5-35 16,-2-1-14-16,0-1-77 0,-2 2 13 0,5-5-140 15,-3 2-107-15,-4-2-32 0,3 2 27 0,2-6 23 16,3 1 26-16,4-1 17 0,-5-1 17 15</inkml:trace>
  <inkml:trace contextRef="#ctx0" brushRef="#br0" timeOffset="240000.651">29770 17351 403 0,'-1'0'274'0,"1"-1"-46"0,-1-1-8 0,1 2-11 15,-4 2-8-15,1-1-25 0,1 2 2 0,-2-1-15 16,0 2-11-16,-5 6-9 0,-1 3-28 16,-4-1 10-16,4 3-3 0,-7-1 35 0,5 0-63 15,1 3 26-15,0-1-32 0,-2 1 36 16,-1 1-64-16,2 3-6 0,-2-2 14 0,3 2-18 15,-2-3 17-15,3 1 12 0,1-1-19 16,-3 2-8-16,5-3-36 0,1 1 31 0,-1 3-20 16,3-5 31-16,1 1-38 0,2-1 6 15,1 1-29-15,0-9 17 0,0 7-5 0,19 27 14 16,-4-21 11-16,-4-2-27 0,8-4 21 0,4 0 7 16,-4 1-53-16,4-6 24 0,-4 2-12 15,3-4-7-15,-2-3 16 0,-1-1-69 0,-2-3 8 16,-3 0-26-16,2-1-36 0,-10 0-19 0,4 0-35 15,2 0 18-15,7-12-163 0,-4 8-116 16,-10-3 20-16,2-1 22 0,2 2 40 0,-3-2 15 16,-1-2 44-16,2-2 7 0</inkml:trace>
  <inkml:trace contextRef="#ctx0" brushRef="#br0" timeOffset="240315.775">29985 17492 231 0,'1'-2'292'0,"-1"-1"-67"0,0 1-25 15,2 2 0-15,-1 0 4 0,-1 3-23 16,1 1-9-16,-1-4-8 0,3 6 10 0,-1-2-34 16,6 7 39-16,-3 3-19 0,5 1-23 15,-3-1-28-15,4 1-2 0,-1 0-6 0,-1 3-14 16,-1-5 1-16,3 4-16 0,-3-2 0 0,1 3-26 15,0-4 4-15,-1 2-19 0,-2-3-5 16,1-1 22-16,0-4-1 0,-4 2-37 0,0-2-4 16,0-2-3-16,0-1-12 0,-2-2-6 15,2 0-15-15,-2 0 1 0,-1 1-38 0,1-2-3 16,-1-1-34-16,1 1-29 0,2 0 11 16,-3-2-139-16,0 0-79 0,0 0-35 0,0 0 10 15,0 0 39-15,0 0 21 0,8-12 14 0,-7 9-29 16</inkml:trace>
  <inkml:trace contextRef="#ctx0" brushRef="#br0" timeOffset="240608.6943">30234 17554 610 0,'0'-5'371'0,"2"1"-68"0,-2 1-29 16,-2-2-34-16,2 3-11 0,0-2-35 0,-2 3-25 15,-1 0-31-15,-2 1 23 0,0 2-1 16,-8 4-42-16,-2 2 24 0,-2 1-30 0,1 2 0 0,2 1-32 15,-4 0 23-15,0 3-25 16,-1 1-21-16,-2 0 23 0,5-1-28 0,-5 1-17 16,4 2 22-16,-2-3-4 0,0 2-14 0,1 0-13 15,-2-2-3-15,-1 1-2 0,2-1 6 0,3-5-26 16,-4 12-1-16,0-5 0 16,3-4 6-16,3-1-21 0,3-4 22 0,-3 0-56 15,5-2-17-15,2-2-10 0,7-4-12 0,-7 0-27 16,7 0-15-16,-8 9-26 0,13-6 15 0,-1-5-124 15,-4-1-67-15,5 1-86 0,0 0 28 0,-1-2-12 16,1-1 27-16,4-7 65 0,1 6 8 0</inkml:trace>
  <inkml:trace contextRef="#ctx0" brushRef="#br0" timeOffset="240990.0464">30338 17608 491 0,'6'0'249'0,"-2"2"-25"0,10 5-8 0,-5-2-12 16,-2-2-23-16,-5 2 20 0,2 0-31 0,0 0-1 16,-4 2-2-16,-2-4-25 0,2 2 2 15,0-5 31-15,0 12-14 0,-15 13-49 0,9-11 17 16,-1 2-17-16,-3-2-18 0,3 1-40 0,-1 1-21 15,3-4 22-15,-2 1-6 0,-2 0 1 16,-1 7-17-16,-1-3-1 0,2-4-21 0,4 1-8 16,-1-8 55-16,4 6-37 0,-3-4 10 0,5-8-13 15,0 0 34-15,0 10-37 0,0-1 16 16,0-3-32-16,11 7 10 0,-2-10-7 0,-2 3 8 16,0-3-4-16,2-1-21 0,5-2 26 0,-14 0-17 15,9 0-52-15,0 0-9 0,13-13-39 16,-14 10-53-16,-8 3 14 0,11 0-119 0,6-12-63 15,-13 5 28-15,-3 1 20 0,0 0-110 0,4 0 25 16,-5-1 1-16,5-1-8 0,-2-9-13 16</inkml:trace>
  <inkml:trace contextRef="#ctx0" brushRef="#br0" timeOffset="241333.3798">30582 17483 376 0,'1'-4'299'0,"-1"2"-62"0,3 1-19 0,-2 1-23 16,-1 0-17-16,0 1-4 0,0 2-10 15,3 0-1-15,-2 1 9 0,0 2-53 0,-1 2-2 16,0 0-8-16,0 0 8 0,0 6-35 0,0 4-7 16,0 0 19-16,0 1 0 0,0 1-19 15,12 23-25-15,-12-22 3 0,0-11 7 16,0 5-32-16,0 2 41 0,0 2-50 15,-17 31 29-15,11-27-13 0,1 2-20 0,0-3-3 16,-3 6 18-16,2 2-20 0,-5-5 7 0,5 2-2 16,-2-4-4-16,1 1-14 0,2-3 15 15,-5-1 20-15,0 3-1 0,5-3-39 0,-1-3 11 16,-3 1 26-16,1-3-54 0,1-2-8 16,-1-6-21-16,1 1-25 0,-5-4-36 0,12-4-33 15,0 0 14-15,-11 0-269 0,-8-13 29 0,10 6 28 16,3-7-21-16,2 1 23 0,1-3 52 15,3 0-17-15</inkml:trace>
  <inkml:trace contextRef="#ctx0" brushRef="#br0" timeOffset="242327.5767">32151 17461 668 0,'0'0'237'0,"2"1"-49"0,1-2-34 0,1 1 2 16,-2-1-25-16,1 1-19 0,2 0-5 0,-2 0-6 15,-2 0 5-15,1 0-8 0,1 0 6 16,-3-1-25-16,1 1-11 0,-1-3-13 15,2 2 12-15,-2 0 7 0,-2-2-27 0,1 1 11 16,-2-2-2-16,1 1 15 0,-2 1-30 0,-1-1 11 16,1 2 7-16,-1-1-18 0,0-1 5 0,-2 2-22 15,1-2 11-15,0 2 0 0,-3 1 3 16,-5 0-17-16,-4 0-2 0,-18 14-7 0,13-8 15 16,4 2 9-16,-4 0-13 0,2 3 8 15,2 1-28-15,1 1 0 0,-5-1 29 0,8 3-18 16,-3 0 0-16,-1 3 34 0,3-2-26 15,-1 2 8-15,5 0-15 0,2 1 15 0,0 2-28 16,2-1 31-16,4-1-26 0,2 0 13 16,2-1 4-16,0-8-22 0,0 3 31 0,14 17-28 15,-4-16-14-15,3 10-4 0,4-4 24 16,1-3 8-16,3-4-3 0,2-1-14 0,1-4 9 16,-3 0-2-16,4-3-20 0,-7-4 9 0,1 2 27 15,-11-3-22-15,5 0 4 0,2 0 18 16,2 0-38-16,11-7 36 0,-18 2-2 0,8 0 2 15,-5-3-2-15,2 1-34 0,-2-5-8 0,0 2 7 16,2-1 38-16,-1-2-20 0,1 2-4 16,-3-4-16-16,2 2 5 0,-1-2 6 0,-2-1 9 15,5-4-5-15,-6 4 0 0,0-2-8 0,-6 0 0 16,4-1-4-16,-7 1-11 0,0-2 6 16,-1 11 10-16,0-4 25 0,0-2-28 0,-13-17 22 15,7 14-7-15,0 3-17 0,-2-2 31 16,-4 2-10-16,5 3-23 0,-2-2 21 0,0 2-9 15,-3 0 2-15,1 0 6 0,-1 4-12 0,-2 2 22 16,5 4-34-16,-1 2 37 0,10 0-28 0,-9 0 0 16,-13 11 19-16,8-2 3 0,0 4 10 15,-4-1-12-15,5 4-13 0,-3 1 8 0,2 1 6 16,-3 1 6-16,3-1-9 0,0 1 29 16,1 0-13-16,2 1 14 0,3 1 2 0,3 2-9 0,-3-3-4 15,2 2 20-15,0-2-36 0,3 1 13 16,1-2 13-16,-1 2-30 0,0-7 1 0,1 14 46 15,2-14-6-15,0 2-5 0,0 3 11 0,0-3-7 16,0 3-5-16,0-3-2 0,0 0-6 16,0 0-2-16,0-1-52 0,0 2 5 0,0-3-24 15,-13 15 20-15,11-21-37 0,0 1 31 16,-3 1-44-16,5-4 2 0,0-6-18 0,0 7-22 16,0-7-19-16,0 0-69 0,11 13 19 0,-9-16-126 15,2-4 26-15,-2 7-204 0,1-3 50 0,3 0 29 16,1-4 27-16,0 0 54 0,2-1-4 15</inkml:trace>
  <inkml:trace contextRef="#ctx0" brushRef="#br0" timeOffset="243000.5102">32211 17833 781 0,'4'-3'249'0,"-2"-1"-11"0,1 3-42 0,1-1-28 0,-3 1 1 15,4 1-8-15,-2 0-25 0,-2 0-13 16,1 2 23-16,0 0 5 0,-2 1-30 0,0 2-26 0,0 11 22 16,-2-4-24-16,2-2 2 15,0 2-35-15,-10 21-15 0,5-21 45 0,-1 8-39 16,-3-2-17-16,5-4-3 0,-2 3-22 0,-2-3 8 16,2-1-18-16,-1-2-15 0,3-2 8 15,-3 0-21-15,2-4 5 0,1 0 20 16,0-1-7-16,0-4-7 0,4 0 14 0,-1 0 11 15,1-1 1-15,1-5-2 0,0-1 15 0,1 1-14 16,0-2 3-16,1-2 19 0,2-5 10 16,0-1 16-16,9 3 3 0,-1-1-7 0,-3-3-22 15,-2 4 12-15,-2 2 8 0,8-3-30 16,-5 1-10-16,1-2 1 0,2 0 11 0,-2 0-4 16,-1-2-19-16,0 9 30 0,0-1 38 0,-5 2-43 15,1 3 21-15,-4 0-28 0,4 3-19 16,-2-3 28-16,-1 3 10 0,1 1-11 0,-3 0-1 15,0 0-22-15,0 0 1 0,9 0 6 0,0 11 10 16,-7-6-15-16,5 12 17 0,2-3-2 16,-7-3-3-16,2 3 0 0,-4-5-15 0,0 3 0 15,-13 8 1-15,10-8-20 0,-5-4 22 16,-1 4-31-16,2-3 1 0,-4-5 18 0,3 6-25 16,2-7 3-16,2 1 30 0,4-4 29 0,0 0-15 15,0 0-34-15,0 0 13 0,0 0-11 16,0 0-7-16,-15-12 20 0,21 12 0 0,-3-8 10 15,6-1-12-15,-2 1 4 0,4 0-3 0,-1 0 22 16,-1 1-9-16,1 2 4 0,-4 3 4 16,2-2-31-16,-3 0 49 0,2 4-47 0,-4-3 5 15,1 1 18-15,-4 2 4 0,9 0 21 0,5 13-24 16,-10-8 11-16,-4 7-16 0,0 1-17 16,0-13 8-16,0 10-15 0,0 0 10 0,-12 14 28 15,9-12-55-15,-4-5 9 0,4 7-33 16,0-4-4-16,-3-2-16 0,3 0-12 0,-2-1-43 15,1-1-25-15,1-2-17 0,0-1 17 0,-1-3-179 16,4 0-81-16,0 0 26 0,0 0 37 16,-9-10 22-16,10 5-54 0,4 0-1 15</inkml:trace>
  <inkml:trace contextRef="#ctx0" brushRef="#br0" timeOffset="243416.3051">32730 17517 267 0,'5'-4'351'0,"0"0"-84"0,0 3-14 15,-1-2-26-15,5 2-11 0,-4-1-44 0,0 2-8 16,-6 3-18-16,4 3-14 0,-3-2-16 15,5 2-24-15,-9 3 6 0,5 1 2 0,-7 1 39 16,-5 2-12-16,1-2-14 0,1 4-26 0,3 1-16 16,-8 2-2-16,1 0 9 0,-1-1 8 15,4 0-11-15,-2 4 0 0,4-3-7 16,0 2 12-16,0 1-15 0,-1 2-26 0,2-2 19 16,1 1-38-16,4-2 7 0,-2 2-12 15,1-1-18-15,-3-1 16 0,6-11 16 0,0 1-17 16,0 3 2-16,0 0-11 0,12 16-24 0,-9-19-20 15,5-2 24-15,-4-1-19 0,5 0 0 0,1 0-7 16,12-1-30-16,-9-3-7 0,2-1-38 16,-1-1 11-16,-6-1-46 0,4 0 14 0,4 0-105 15,18-12-79-15,-17 5-86 0,-2 4 26 0,2-6 25 16,-2 2-17-16,-2-6-3 0,1 4 10 0</inkml:trace>
  <inkml:trace contextRef="#ctx0" brushRef="#br0" timeOffset="243709.3264">32978 17660 219 0,'1'-2'295'0,"2"0"-53"0,-3 2-27 16,2 2-40-16,-2 1-13 0,4 1 7 15,-6 3-12-15,-1-2-8 0,4 5-21 0,-4 0-4 0,3-10-9 16,0 11 14-16,0 1-27 0,0 1 5 15,0-1 19-15,0 1-42 0,0 1-1 0,0 1-8 16,0 0 23-16,10 14-22 0,1-13-26 16,-7-4-16-16,-3 4 9 0,2-4 27 0,2-7-51 15,-1 4 1-15,1-1-40 0,-4 0 5 16,-1-2-33-16,0 0-25 0,0-6-11 0,0 0-37 16,0 5 20-16,0-5 10 0,0 0-69 0,-6 8-21 15,14-13-50-15,-6-2-34 0,-2 0-66 0,0 1 4 16,5-2 0-16,-1-2 9 0</inkml:trace>
  <inkml:trace contextRef="#ctx0" brushRef="#br0" timeOffset="243872.4931">33084 17780 606 0,'4'-8'239'0,"-3"0"-47"0,3 3 6 15,-4 0-20-15,0 1-27 0,0 1 3 16,-4 1-32-16,-3 2 0 0,1 3-43 0,-8-1 10 16,3 2-7-16,-5 2-13 0,0 2-15 15,-1-1-4-15,-2 2-4 0,-2-1 0 0,-1 0 6 16,0 0-14-16,4 1-4 0,0 3-9 0,0-7-15 15,8 8-12-15,-10-2-20 0,5 0-71 0,4 1 11 16,-1-9-146-16,6 5-162 0,-3 0 32 16,4 0 44-16,1-2 19 0,2-1-67 0</inkml:trace>
  <inkml:trace contextRef="#ctx0" brushRef="#br0" timeOffset="244177.3177">33074 17789 209 0,'6'3'293'0,"2"-3"-71"0,-3 3-29 0,-1 0-28 16,-2 4-26-16,-2-2-2 0,-1 2-19 0,-3 1-1 16,-3 2-3-16,-1 2-23 0,4-3-9 15,-5 4 2-15,-1-2-2 0,1 4-4 0,0-6-16 16,0 1 10-16,3 5-11 0,2-2-8 0,-2 0-27 15,4-3 21-15,1 4-8 0,1-1 6 16,-3-5-21-16,3-8-9 0,0 11 4 0,0-3-11 16,0-8-25-16,0 10 15 0,12 5-18 15,-8-10-2-15,-2-4-52 0,1 4 8 0,2-2-59 16,0-3 9-16,-4 0-50 0,1-4-95 0,0 4-70 16,0-5-9-16,1 1 12 0,1 1-56 0</inkml:trace>
  <inkml:trace contextRef="#ctx0" brushRef="#br0" timeOffset="244525.0014">33217 17722 377 0,'0'-5'288'0,"4"3"-30"16,-5 1-40-16,4-1-14 0,-4 4-29 0,1-2-7 16,0 0-34-16,0 1-18 0,1 2 9 0,2 2-33 15,-4 2-4-15,1 0-11 0,1 3-3 16,2-1 14-16,-5 8-20 0,4-3-11 16,-1 3-8-16,-2 1-1 0,1 2 4 0,-3-3-9 15,2 0-12-15,-3 6 17 0,0-7-15 16,-1-1-5-16,0 4 0 0,-3-1-17 0,3-2 16 15,-1-2-11-15,-6 1 9 0,7-4-36 16,-3-1-18-16,-1-4 15 0,2-1-18 16,-3 3-10-16,-1-6-82 0,0 2 8 0,4-3 12 15,7-1-231-15,-11 0-61 0,2 0 25 0,-8-10 26 16,6 8 15-16,2-5 19 0</inkml:trace>
  <inkml:trace contextRef="#ctx0" brushRef="#br0" timeOffset="245823.6024">33232 13530 256 0,'0'0'267'0,"-14"0"-76"16,14 0 16-16,0 0-22 0,0 0-26 0,0 0 8 15,0 0-32-15,0 0-10 0,0 0-12 0,0 0 0 16,0 0-3-16,0 0 13 0,0 0-13 15,0 0-7-15,0 0-26 0,0 0 3 0,0 0 9 16,0 0-16-16,0 0-24 0,22-16 5 16,-4 18 1-16,4-2 10 0,2 2-27 0,2 0-12 15,-1 1 26-15,-2 1-31 0,5-1-1 16,-1 0 9-16,-4 0 19 0,0 0-8 16,0 3-30-16,1-4 16 0,-2 3-21 0,-3-1 3 0,-1 1 7 15,-2 4 0-15,-1-6-10 0,-5 1 20 16,-1 0-22-16,3-1 28 0,-7 0-25 0,-3 1-7 15,2-1 20-15,-1-1-17 0,3 4 24 0,-6 1 5 16,0 0-20-16,0 0-10 0,0 3-9 16,-2 3 35-16,0-1-15 0,2 7-17 0,0-5 25 15,0 6-11-15,0-10-5 0,0 5-12 0,0 2 1 16,0 5 20-16,0 0 2 0,0 2 8 16,0-1-40-16,0 1 7 0,0-2 7 0,0-2-9 15,0 3 16-15,0-3-15 0,0 2 32 16,0-2-31-16,0 0 16 0,0 1 23 0,0 1-32 15,0-1 4-15,0 2-19 0,0-3 16 0,8 4 5 16,3 27-20-16,-7-26 28 0,1 0-19 16,3 6 32-16,-3-4-25 0,3 5 6 15,0-5 22-15,3 3-37 0,-1-3 6 16,-1-1 21-16,-2 3-26 0,0-4 11 0,2 3 34 0,0-6-22 16,4 6 27-16,1-6-17 0,-9 1-20 15,4 7 1-15,3-4-16 0,-2 3 34 0,0 2 15 16,0-5-20-16,-1 5-19 0</inkml:trace>
  <inkml:trace contextRef="#ctx0" brushRef="#br0" timeOffset="251178.8274">33378 18269 520 0,'0'0'199'0,"-16"0"-36"16,16 0-5-16,-20 18 2 0,14-14 0 16,6-4-9-16,0 0-14 0,-1 0-10 0,-4 1 3 15,7 1-31-15,-4-1-7 0,3-2-5 0,-1 6-9 16,1-5 8-16,1 0-10 0,0 5-6 15,-1-5-9-15,6 4-3 0,-2 0 12 0,1 2-32 16,2-5 15-16,2 2-4 0,-5-2 15 16,5-2-11-16,-2 2-10 0,1-2 9 0,5 2 4 15,0-1-32-15,4 4 7 0,-1-4 3 16,-4-4-16-16,2 4 8 0,-1 1-5 0,1-1-6 16,-5 3-15-16,2-7 25 0,-4 4 23 0,-1 0-48 15,2 0 12-15,0 0-10 0,0 0 18 16,-1 0-30-16,-8 0 11 0,9 0 2 15,-1 0 3-15,-8 0-2 0,0 0 1 0,8 0-9 16,-3 3 9-16,-3-3-1 0,-2-2-15 16,-3 0 18-16,2 2 10 0,-2 0-13 0,-2 0-10 15,0-2 7-15,-2 1-9 0,-2 6 26 0,1-6 0 16,0-3-20-16,-1 1 15 0,2 4-1 0,-5 1-24 16,6-4 9-16,-1 5 30 0,-4-7-36 15,3 4-1-15,1-4 16 0,-4 3-25 0,-1-1 25 16,4-1-17-16,0 2 5 0,0 0 1 0,0 2 12 15,5 2-17-15,2-7 23 0,-4 4-22 16,5 0 34-16,-2 1-33 0,2 0 3 0,4 5 18 16,0-4-12-16,1 3-17 0,3 0 35 15,3 1-33-15,6-3 0 0,-6 1 9 0,7 2 7 16,-2-5-21-16,7 2 5 0,-5 1 16 0,3-1 7 16,0-2 5-16,2-2 9 0,-7 2-17 0,-7-1 24 15,7 0 2-15,-2 0-20 0,2 0 17 16,0 0-32-16,-2 0 27 0,-5 0-16 0,-2 0 3 15,0 0 2-15,-7 0 9 0,0 0-15 16,0 0-10-16,11 0 30 0,-11-1-17 0,0-1-6 16,-2 2-1-16,2 0-22 0,0 0 1 15,2-4-6-15,-6 1-37 0,2 0-8 0,-6-2-18 16,-2-2-63-16,4-1 15 0,-4-5-322 16,-2 2 44-16,-6 0 27 0,5-4 26 0,-1-3 19 15,-4-2 74-15,0-2-36 0</inkml:trace>
  <inkml:trace contextRef="#ctx0" brushRef="#br0" timeOffset="253200.181">26977 14432 628 0,'0'0'215'15,"0"0"-16"-15,0 0-14 0,0 0-17 0,0 0-24 16,0 0 2-16,0 0-9 0,0 0-13 0,0 0-23 16,0 0 4-16,0 0-19 0,0 0-8 0,0 0-1 15,0 0-4-15,0 0-2 0,0 0-23 16,0 0 1-16,0 0-18 0,0 0 17 16,0 0-1-16,0 0-15 0,0 0-5 0,14-2 3 15,-17 6-8-15,-6 6 29 0,3-3-27 16,2-1-2-16,-3 1 8 0,0-3-3 0,-7 6 10 0,1 1-4 15,2-1-12-15,-3-1 10 0,1 1-21 16,1-1 10-16,2 1-5 0,0-4 16 16,0 3-18-16,4-3 8 0,0-2-12 0,0-2-9 15,3 0 28-15,-1 1-33 0,2-3 18 0,-2 3-6 16,3-3-31-16,-1 2-17 0,2-2-16 16,0 0-41-16,0 0-23 0,-2-2 12 0,3-1-262 15,0 0 28-15,2 2 25 0,0 0-3 16,0-2-21-16,10-5 16 0,4-4-56 0</inkml:trace>
  <inkml:trace contextRef="#ctx0" brushRef="#br0" timeOffset="254132.7839">30068 14477 474 0,'0'0'256'0,"0"0"-51"0,0-13 15 0,0 13-49 15,0 0 6-15,0 0 1 0,0 0-20 16,0 0-6-16,0 0-23 0,0 0-16 0,0 0-13 15,0 0-6-15,0 0-5 0,0 0 9 0,0 0-27 16,0 0 8-16,0 0-8 0,0 0-1 0,0 0 5 16,0 0 2-16,0 0-16 0,-5-2-9 15,4 8-22-15,1 0 2 0,-5 10-13 0,-2-3 7 16,1 2 23-16,0-5-28 0,-1 2-2 0,-2-5 18 16,-2 3-3-16,3-1 4 0,0-1-11 15,2-2-24-15,-3 0 11 0,3-3 24 16,1 1-34-16,-1-1-22 0,1 0 0 0,3-1-8 15,-5-1-30-15,4 1-23 0,0-1-12 0,-1-1-52 16,0 0 14-16,4 0-165 0,0 0 25 16,0 0-155-16,0 0 11 0,-5-3 38 15,8-2-6-15,1 5 9 0</inkml:trace>
  <inkml:trace contextRef="#ctx0" brushRef="#br0" timeOffset="254442.5452">30548 14437 345 0,'3'2'248'0,"-1"-2"-29"16,0 2-15-16,1-2-16 0,0 2-14 0,-2 1-38 16,1-2 15-16,1-1-18 0,1 2-12 0,-3 0-30 15,1-2-3-15,2 1 2 0,-1-1-13 16,-1 1-16-16,2 1-10 0,1 0-44 0,-1-1-52 16,1-1 5-16,-5 0-101 0,0 0-114 15,8 0-76-15,-2 0-14 0,-6 0 23 0,9 0 9 16</inkml:trace>
  <inkml:trace contextRef="#ctx0" brushRef="#br0" timeOffset="254635.1897">30870 14483 578 0,'7'1'215'0,"-1"-1"-40"0,-1 0-11 0,2 0-30 16,-1 2-19-16,2-2-25 0,-1 3-9 0,-2-3-8 15,-5 0-8-15,0 0-302 0,9 0-96 16,0 0 19-16,-2 0 11 0</inkml:trace>
  <inkml:trace contextRef="#ctx0" brushRef="#br0" timeOffset="254779.6231">31241 14490 351 0,'2'-1'-86'0</inkml:trace>
  <inkml:trace contextRef="#ctx0" brushRef="#br0" timeOffset="255655.7813">27195 15498 493 0,'0'0'308'0,"0"0"-48"16,0 0-30-16,0 0-21 0,0 0-17 0,0 0-16 15,0 0-15-15,12 0-21 0,-12 0-18 16,0 0 4-16,0 0-13 0,0 0-14 0,0 0-23 16,0 13-26-16,8 6 12 0,-11-13 3 15,-6 8-17-15,0-3 6 0,1 3-1 0,-2-1-30 16,-1-1 20-16,3 1-19 0,-5-2 15 0,2 2 4 15,0-2-23-15,1-1 4 0,-1-6-25 0,4 2 1 16,-4 3-20-16,1-6 3 0,5 2-24 16,-1-2-36-16,3 0-31 0,-2-1 10 0,2-2-157 15,1 2-82-15,-1-1-40 0,0-1 3 0,3 0 21 16,0 0 23-16,2-1 11 0</inkml:trace>
  <inkml:trace contextRef="#ctx0" brushRef="#br0" timeOffset="256773.8305">30398 15904 707 0,'0'0'274'0,"13"0"-50"0,-13 0-28 16,0 0-4-16,0 0-30 0,0 0-7 0,14 0-12 15,-14 0-29-15,17 17-5 0,-17-16-11 16,0 0 8-16,0 1 3 0,-2 0-18 0,2 1-21 16,-2 2 23-16,2-1-31 0,-1-3-5 0,-5 2 13 15,-3 8-25-15,5-5 0 0,-1 1-10 16,-6 1 29-16,3 0-43 0,-2 1-6 0,1-3-2 15,1-2-12-15,2-1-15 0,-1 0-22 16,1-1-18-16,1 0-16 0,1 0-46 0,-1-1 2 16,4 2 12-16,-2-3-126 0,-1 0-82 0,2 3-83 15,1-3 30-15,1 0 24 0,2-4 19 16,3 1-1-16</inkml:trace>
  <inkml:trace contextRef="#ctx0" brushRef="#br0" timeOffset="257007.1584">30765 15850 370 0,'6'2'167'0,"-3"-2"36"15,3 2-29-15,-1-2-16 0,-1 1 2 0,0-1-40 16,0 3 12-16,1-3-26 0,-1 1-29 15,1 1-24-15,3-1 25 0,-5 1-7 16,1-2-11-16,2 1-51 0,-3 1-1 0,4-2-136 16,-2 1-93-16,0-1 19 0,3 0 18 15,-1 0-135-15,3 0-5 0</inkml:trace>
  <inkml:trace contextRef="#ctx0" brushRef="#br0" timeOffset="257279.3291">31383 15895 497 0,'7'2'158'0,"2"-2"-12"0,-3 1-49 0,10 3-31 16,-2-2-14-16,-14-2 49 0,9 0-59 0,0 0 45 15,0 0-68-15,-2 0 45 0,0 0-22 16,-7 0 5-16,9 0-9 0,0 0 10 0,-3 0-17 15,2 0-18-15,-3 0 22 0,-5 0 20 16,10 0-67-16,-2 0 53 0,-2 0-19 0,-6 0-14 16,8 0-2-16,1 0-45 0,-3 0-43 0,-6 0-43 15,7 0-86-15,-7 0 13 0,6 0 16 16,-6 0 8-16,0 0 14 0,0 0-130 0</inkml:trace>
  <inkml:trace contextRef="#ctx0" brushRef="#br0" timeOffset="317533.0283">10133 6370 374 0,'0'0'322'0,"13"-16"-52"16,6-9 0-16,-18 18-16 0,2 0-9 15,-2 1-40-15,0 0 6 0,1 0-16 0,1-10-49 16,-1 5-11-16,1 1-10 0,0 2-10 15,-3 0-9-15,1 0 5 0,-1 2-12 0,0-1-25 16,0 7-1-16,0 0-12 0,0-8 12 0,-12-16-26 16,2 12-5-16,1 0 35 0,-4-1-48 0,-2 0 8 15,-2 2-20-15,-3 1 21 0,0-4-22 16,-3 5 13-16,-5 0-28 0,6 0-4 16,-5 2 27-16,-1-2-9 0,0 2-4 0,-4-1 14 15,-1 1-12-15,1 2-13 0,-4 0 20 0,4-1 31 16,-6 3-43-16,1 3-16 0,-2-2 44 0,2 0-33 15,-1 1-20-15,21 1 37 0,-10 0-3 16,-3 0-10-16,-32 11-16 0,29-9 25 0,2 3 3 16,2 1-6-16,-1 0 2 0,4 2-24 15,-1 2 10-15,3 3 15 0,-1-2-6 0,0 3 2 16,2-3 5-16,-2 4-1 0,9 0 0 0,-5 1-22 16,1 2 35-16,4-1-3 0,0 5-3 15,0-3-2-15,3 1 35 0,1 3-28 0,5 0-4 16,4 2-15-16,0 0 0 0,2-5 15 15,1-6-1-15,0 5 10 0,17 25-14 16,-5-21 5-16,2 0-19 0,2-1-2 0,0 0-3 16,2 0 28-16,0-1-3 0,3 0-24 0,3 0 15 15,4-1-1-15,-1-1-21 0,4-3 5 16,2 2-5-16,1-4 1 0,2 2 1 0,1-1 1 16,0-5 24-16,3 5-5 0,-3-5-6 0,3-2-12 15,-1 1 13-15,-3-1 6 0,9-4 0 16,-6 0-4-16,1-4-13 0,1 3 2 15,-3-2-16-15,-1-1 3 0,-16 0 7 0,8 0 28 16,3 0-16-16,40-10-4 0,-34 6-9 16,2-4 1-16,-3 1 0 0,-1-1 0 0,1-2 1 0,-3 2 13 15,2-4-2-15,-3 0-1 0,-2 0-12 16,0-1 0-16,-2 1 1 0,-2-2 1 0,-4-1-4 16,0 2 21-16,-1-2-26 0,-4-3 0 15,-2 2 1-15,1-3 19 0,-2 0-6 0,-2 0-1 16,-3-2-23-16,-4 1 3 0,0 0 9 0,-2 3 2 15,-4 5 2-15,0-4 14 0,0-6-10 0,0 4-7 16,-19-19 1-16,9 17 1 0,1 0 21 0,-2 0-4 16,-4 3-2-16,-2-1 0 0,-1 1-14 15,0 1 2-15,0-1-17 0,-2 1 2 0,-1 1 27 16,1 3-1-16,-2-2-1 0,-2 4-35 16,3 0 2-16,-4-1 2 0,2 0 27 0,-1 4 2 15,-3 1-1-15,2-1 0 0,1 1-4 0,0 4 0 16,0-1-30-16,3 1 16 0,-5 1 3 15,16 1 0-15,-5 0 9 0,-5 0-12 0,-23 14 21 16,20-7-2-16,2 2 30 0,3 1-30 0,-5 1 18 16,4 2-15-16,-1 0-2 0,0 2-1 0,2 1 18 15,1 0-9-15,2 2-8 0,-2-1-7 16,3 4 0-16,-1 0 13 0,3 0-8 0,-4-1-3 16,7 5 36-16,-3 1-1 0,3 1-9 0,2-1-11 15,-4 0 22-15,4 2-34 0,2 0 21 16,-2-1-12-16,1 2-14 0,-1-4 33 0,3 2-18 15,0 0 10-15,0-2-11 0,-1 1-14 0,-1-4 13 16,3 2 5-16,-3 4-7 0,0-10 15 0,4 1 7 16,-2 1-23-16,-1-2 8 0,1-1-1 15,-1-1-25-15,1-1 30 0,-4-1-9 0,2 0-1 16,1 0 15-16,-1 0 7 0,3-6-13 0,0-1-1 16,-1-1 7-16,1-1-17 0,1-1 6 15,0 1 21-15,0-4-23 0,1 3-8 0,-1-1 22 16,0 0 1-16,1-2-11 0,0 2-19 0,1 0 13 15,-2-1 1-15,1-2 5 0,-1 0-14 16,2 3-11-16,-3-1 16 0,3-1-4 0,-1-1-3 16,1 0-17-16,0 4-19 0,0-3 11 0,0-1-29 15,0 0 7-15,0 0-70 0,-2-5-23 0,2 2-30 16,2-2-36-16,-2 0-47 0,2 0 23 16,0-2-262-16,-2 1 20 0,0-1 32 0,0 2 30 15,0 5 40-15,0-7 24 0,0 0-25 16,0 0 14-16,0 1 1 0</inkml:trace>
  <inkml:trace contextRef="#ctx0" brushRef="#br0" timeOffset="343274.7232">19087 11908 367 0,'0'0'257'0,"0"0"-29"0,0-13-57 16,0 13-12-16,13 0-32 0,-13 0 12 15,0 0-3-15,0 0 16 0,28-27-19 16,-24 24-22-16,1 0-2 0,-3 3 3 0,2-3-1 15,0 0 25-15,-1 2-14 0,-1-3-38 0,2 1-5 16,-1 2 22-16,-2 0-17 0,4-1-19 16,-3-1 4-16,3 2-18 0,-2 0 16 15,0-1-20-15,-2 2 2 0,3-3-16 0,0 3 0 16,0-1 17-16,-3 1-20 0,-1 0-16 0,0 0 40 16,8 0-10-16,-8 0-21 0,27 10 23 0,-16-6-14 15,2 5 2-15,-3-1-20 0,4 4 13 16,0-1 9-16,-4-3-33 0,-1 2 1 15,-1-3-7-15,4 3 7 0,-3 2-13 0,-2 0 14 0,-3-2 5 16,3 3 9-16,1 1-8 0,-2 3-5 16,1-3 21-16,-2 2-28 0,3-1 5 0,-2 2 1 15,-2-1 3-15,1 0 5 0,2-2-26 16,-1-1 23-16,2 0-8 0,-3 0 9 0,1-4 49 16,-2 4-15-16,1-4-7 0,0 0-39 0,-2 1 6 15,1-4 14-15,-2 0-23 0,1 0 1 16,-1 1 6-16,1-4-15 0,0 3 3 0,-1-2 26 15,-1 0-24-15,2 1 22 0,-2-2-2 0,3 2-12 16,-3-1 31-16,2-1-42 0,-1 0 16 0,1-1-48 16,-2-1-3-16,2 2-12 0,-1-2-15 15,1-1-21-15,-3 0-2 0,0 0-21 0,0 0-30 16,0 0-21-16,9-11 8 0,-8 9 15 16,-1-4-114-16,0 0-41 0,3 1-73 0,-2-1 3 15,-1-3 21-15,2-7 27 0,-2 7 7 0,0-3 2 16</inkml:trace>
  <inkml:trace contextRef="#ctx0" brushRef="#br0" timeOffset="343707.5418">19551 11953 290 0,'6'-7'308'16,"-3"2"-55"-16,-1 1-32 0,0-2-10 15,0 1-31-15,-1 3 19 0,1-2-31 0,2 0-18 16,-3 0-1-16,-1 1-5 0,3 0 5 0,-1 0-9 15,0 1-35-15,-1 1-4 0,-1 0-27 0,1-2 8 16,2 2-14-16,-3-1-12 0,0 2 17 0,0 0-26 16,-4 0-2-16,0 2-9 0,2 0-8 15,-5 0-6-15,4 0 11 0,-3 2-7 0,-7 6-8 16,0-3 41-16,-3 2-34 0,2-1 20 16,0-3-31-16,0 4-8 0,-3 4 15 0,5-4 21 15,1-1-42-15,0 0 19 0,-6 2 12 0,4-2-14 16,-4 2 5-16,1-1-8 0,-2 3 31 15,0-3-16-15,2 1 8 0,-1 1-32 0,-1-3-2 16,0 3 6-16,0-3-2 0,-1 3 8 16,4-3 20-16,-2 0-15 0,-2 0-30 0,5-1 22 15,-1 1 32-15,1-2-47 0,-4 0-2 0,9-3 16 16,0 1 25-16,2 2-22 0,0-4 9 16,4 2-56-16,-2-4 26 0,1 4-1 0,0-3 19 15,2 1-20-15,-1 0 37 0,1 0-39 16,-1-1 1-16,3-1-9 0,0 0-11 0,0 0 25 15,0 0-17-15,0 0-28 0,0 0-14 0,-7 0-20 16,7 0-40-16,0 0-30 0,-7 4 16 16,10-7-119-16,-1 2-168 0,0-2 43 0,0 0 37 15,0 0-19-15,1-4 28 0,2-5 16 0,0-5 16 16</inkml:trace>
  <inkml:trace contextRef="#ctx0" brushRef="#br0" timeOffset="344938.2095">15828 8232 523 0,'0'0'273'0,"0"0"-52"0,0 0-32 15,0-13-3-15,0 13-11 0,0 0-24 0,-5-22 0 16,5 18-19-16,0 3-16 0,0-1 1 16,0 0-20-16,2 2-15 0,-1-2 18 0,-1 1-32 15,1 2-1-15,2 1 5 0,1-2 10 0,-1 4-31 16,11 3-7-16,-2 1-3 0,2 2-10 0,-1 1 35 16,1 1-41-16,0-3 7 0,1 5-10 15,1-1 3-15,-1 5 27 0,2-2-5 16,-1 2-11-16,0-1-29 0,0 1 6 0,3-2 0 15,-2 4 16-15,-2-3-3 0,-1-4-24 16,-3 3 15-16,-2-1-9 0,2-1 5 0,-2 0-9 0,-1-2 10 16,-3 0-20-16,-3-2 21 0,1-1-3 15,2-2 1-15,-3-1-18 0,-2 0-4 0,3 1 38 16,-2-2-10-16,2-1-38 0,-2 2-14 16,1-3-1-16,-1 3 7 0,0-3-14 0,-1 1-21 15,1-1-44-15,-1-3 7 0,0 0-20 0,0 0 10 16,0 0-171-16,0 0-73 0,3 8-29 15,0-8 25-15,-3-2 25 0,1-1 15 0,1 0 9 16</inkml:trace>
  <inkml:trace contextRef="#ctx0" brushRef="#br0" timeOffset="345286.5954">16388 8359 646 0,'3'-4'252'0,"0"2"-48"0,-2-2 3 16,1 2-19-16,-2 2-6 0,4-2-16 0,-4 2-24 16,-2 2 12-16,-1 0-16 0,1 0 6 0,-4 2-18 15,0 9 12-15,-6-1-21 0,-2 3-10 16,2-1-31-16,-1 1 21 0,0 0-11 0,-3 1-35 16,3-1 2-16,-3 2-21 0,4-4 18 15,-5 4 21-15,2-2-36 0,-2 2 12 0,2-4 7 0,-2-1-32 16,3 2 33-16,-4-1-38 0,1 0 0 15,0-2 5-15,2 2-11 0,-1-2-3 16,0-3 7-16,1 1-9 0,1-1 5 0,1 0 8 16,3 1 18-16,0-4-15 0,5-2 1 15,-2 1 0-15,2-1 29 0,1-2-23 0,-1 1-8 16,3-2-5-16,-1 3 17 0,2-2-19 0,0 0-10 16,-2-1 37-16,-1 2-13 0,2-2-25 15,0 1-4-15,2 0 19 0,0-1-61 0,0 0-21 16,0 0-38-16,0-1-74 0,2-2 19 15,-1 2-290-15,4-3 36 0,-1 2 1 0,9-6 2 16,6 2 24-16,-1-2 26 0,3 4 18 0,5 4 5 16</inkml:trace>
  <inkml:trace contextRef="#ctx0" brushRef="#br0" timeOffset="347009.8892">18830 12037 337 0,'0'0'262'0,"0"0"-42"16,0 0-29-16,0-15-13 0,0 15-13 15,25-22-10-15,-25 18-1 0,0 1-15 0,0-1-14 16,0-2-16-16,-3 1-17 0,2 1-2 0,1 4 16 15,0 0-17-15,-9-15-1 0,2 5-12 16,-1-2-20-16,-3 1 3 0,2 1-17 0,-6 2-1 16,1-3 8-16,-1 1-3 0,2 1-12 0,-2 1 3 15,-1 0-4-15,-2 1 6 0,3 0 7 16,-3 2-32-16,3 1 28 0,-3-2-14 0,1-1-12 16,2 3 23-16,3 3-8 0,2-1-17 0,0 1-7 15,1 1 0-15,4 0 1 0,-3 0 7 16,8 0 13-16,-9 0-8 0,-1 0-18 0,-3 0 3 15,-9 10 7-15,7-1 10 0,2 0 10 16,-1 0-18-16,1 1-17 0,1 0 27 0,1-1-25 16,1 4 2-16,0 0 31 0,1 1-16 0,3-1-18 15,2-3 1-15,-5 5 32 0,5-1-33 16,3 0 10-16,-1-1 1 0,2-13 16 0,0 9-38 16,0 4 15-16,0 1-7 0,16 15 19 0,-10-14-33 15,2-3 31-15,2 1-18 0,-1-2 8 16,3-2 7-16,1 0-26 0,3-3 43 0,-1 0-8 15,1-2-37-15,0 1 13 0,3-1-7 16,3-2 26-16,-3 0-24 0,1-2 1 16,2 0 35-16,-11 0-28 0,5 0-11 0,5 0 24 15,-2 0-18-15,23-13-3 0,-21 7 3 0,-1 0 4 16,-2-2 42-16,1 3-26 0,0-1 19 16,-1-2-31-16,-3-3 3 0,0-1-4 0,1 3 41 15,-3-5-34-15,1 1-15 0,-4-3 20 0,-1 3-10 16,-5 3 31-16,4-3-6 0,-4 1-22 15,-2-3 11-15,3 1-3 0,-5 14 13 0,0-12 0 16,0 3 7-16,0-1-22 0,-13-11 12 0,7 8-20 16,-5 3 45-16,4-1-43 0,-3 1 47 0,1 0-30 15,1 4 9-15,2 2-29 0,-3-1 12 16,3 4-22-16,-1 1-4 0,7 0 13 0,0 0 40 16,-27 10-21-16,13-1 2 0,-2-3-19 15,3 0 12-15,-2 6 18 0,3 2-5 0,-1-2-1 16,2 1-18-16,-1 2-8 0,-2-1 8 15,3 3-24-15,-2-1 24 0,3 0-2 0,-2 2 1 16,-1 1 14-16,6-1-14 0,-7-1-1 0,-2 2 26 16,5 2-3-16,-2-5-31 0,2 5 4 15,-1-2-2-15,-3 0 2 0,4-3 5 0,1 1-9 16,0 3 16-16,1-1-14 0,1-4-5 0,-2 1 10 16,2-3-14-16,1-2 7 0,-1-3 1 15,3 1 0-15,4-3-14 0,-2-3-28 0,-1 3 12 16,2-3-6-16,2 2-12 0,-3-2-26 0,1-1-15 15,-1 3-8-15,2-5-14 0,-1 1-53 0,1-1-16 16,1 0 17-16,0-1-169 0,1-1-90 16,1-1 44-16,2 1 25 0,-1-3 23 0,7-6 6 15,5 2 53-15,-2-4 10 0</inkml:trace>
  <inkml:trace contextRef="#ctx0" brushRef="#br0" timeOffset="347554.9837">19140 11912 415 0,'0'-4'223'0,"0"2"-29"0,0-1 17 15,0 1-45-15,2 1-16 0,-2 0 2 0,0-1-13 16,0 0-3-16,0 1-27 0,0 0 16 0,0-1-10 16,0 1 4-16,0 0-12 0,1 1-20 0,-2 0 5 15,1-2-7-15,-2 2 3 0,-1 0-8 16,-1 3 2-16,-1-2 10 0,-5 8-17 0,-3-6-24 15,2 4 12-15,2-1-12 0,-7 3-8 16,5 3 3-16,-3-2-15 0,0 5 1 0,0-2 8 16,2-1-4-16,1 1-19 0,-3 2 1 15,5-2 29-15,-7 0-19 0,5 4 26 0,-3-1-17 16,-2 0-22-16,4 2 35 0,-2-1-27 0,1-1 7 16,-2 1-29-16,4 0 40 0,0 2-14 0,1-1-13 15,1 2 1-15,0-3-7 0,1 0-12 16,0 2-13-16,3 0 10 0,1-2 40 0,2-1 1 15,2-10-40-15,0 3 5 0,0 3-14 16,0-1 10-16,0 1-28 0,6 11-8 0,1-11 4 16,-4-1-11-16,5-4-12 0,-3 0-5 0,7 2-12 15,-3-1-22-15,1-6-31 0,3 6-11 0,2-4 13 16,2 1-87-16,-3-2-99 0,2 0-87 16,7-2 27-16,-2-1 24 0,1 3 23 0,-11-3 63 15,8 0 10-15</inkml:trace>
  <inkml:trace contextRef="#ctx0" brushRef="#br0" timeOffset="348188.5863">19732 11919 574 0,'1'-5'242'0,"1"-1"-18"15,-2 1-32-15,2-1-2 0,-1 2-3 0,0 0-16 16,-1-2-12-16,2 3 0 0,-1-2-40 16,1 2-6-16,-2 1-10 0,3-2-1 15,-2 4-8-15,-1-1-25 0,3 2 2 0,0-1 16 16,-2 4-8-16,1-1-29 0,-1 4 21 0,2 10-21 16,0-2-16-16,-2 1-3 0,1 2 0 0,1 0 1 15,-3 2 12-15,0-10-20 0,0 6 19 16,0 2-10-16,-13 26-22 0,6-20 17 0,-1 1 9 15,1-1-8-15,-5 0-9 0,2-3 7 16,-2 3-30-16,-3 1 32 0,-3-6-12 0,2-2-23 16,1 2 3-16,-2 1 7 0,1-6 19 0,-5 1-29 15,2-1-1-15,-3 1 35 0,-1-3-4 16,2 1 19-16,0-2-36 0,3 3 11 0,-2-8-17 16,1 1 13-16,1-2 6 0,0 2-2 0,6-5 3 15,-3 2 1-15,2-1 21 0,4-2-21 16,2 3 26-16,0-3 5 0,1 1-36 15,1-2 12-15,1 1 3 0,0-1-42 0,1 0 11 16,-3 1 7-16,4 1-1 0,-2-2-25 0,-1 0-4 16,1 1 14-16,0-1-34 0,4 0-25 15,0 0 6-15,-7 0-35 0,7 0-37 0,-8 0-21 16,8 0 15-16,-25-16-197 0,16 10 28 0,0-1 25 16,3 0-103-16,0 1 55 0,-3-6-7 15,2 0 64-15,3 0-54 0,-1-1 5 0</inkml:trace>
  <inkml:trace contextRef="#ctx0" brushRef="#br0" timeOffset="351252.1763">16726 12300 212 0,'0'0'110'0,"0"0"-16"0,0 0-13 16,0 0-10-16,0 0-11 0,0 0 20 0,0 0-32 15,0 0-7-15,0 0 11 0,0 0-8 16,0 0-3-16,0 0-31 0,0 0 0 0,0 0-1 15,0 0-1-15,0 0 54 0,0 0 20 0,0 0-36 16,0 0-18-16,0 0 15 0,0 0-1 16,0 0 41-16,0 0-14 0,0 0 36 0,0 0-41 15,0 0 9-15,0 0-33 0,0 0 16 16,0 0 3-16,0 0-12 0,0 0-10 0,0 0-27 16,0 0 21-16,0 0 4 0,0 0-8 0,0 0 9 15,0 0-41-15,0 0 33 0,0 0-3 0,0 0-15 16,0 0 31-16,0 0-7 0,0 0-4 15,0 0-12-15,0 0 30 0,0 0 10 0,13-10-1 16,-8 9-22-16,-1 1 8 0,2-2-10 16,-1-2 9-16,2 4-7 0,7-8 3 0,-5 5-3 15,0 0 16-15,1-1-19 0,-5 3-5 16,1 1-8-16,-3-2-2 0,2 0 11 0,0 0-12 16,-3 2-9-16,1-1 23 0,0 1-19 0,-1-1 0 15,0 1 8-15,-1 0-2 0,0 0-10 16,-1 0 12-16,0 1-7 0,-2 0-11 0,0-1-2 15,0 2 10-15,-2 0 0 0,-2 0-7 16,2-1 1-16,-3-1 0 0,0 1 9 0,0 3-28 16,-8 0 22-16,5-1-5 0,-2-1 3 0,3 1-17 15,1-2 20-15,1 0-2 0,-1 0 6 0,3 1-1 16,0 0-10-16,1-2 7 0,-2 0-2 16,0 1 0-16,2-1-15 0,1 0 15 0,-2 0 10 15,1 1-28-15,1-1 25 0,3 0-2 16,0 0 1-16,0 0 25 0,0 0-26 0,-9-4 5 15,11 1-10-15,0 1 20 0,0-1-5 0,3 1 14 16,0-1-31-16,13-2 23 0,-3 0-8 16,2 1 18-16,-3 0-17 0,4 0-28 0,-7 1 14 15,-1 1 7-15,-3-1 0 0,2 0-15 16,-3 2 41-16,1 0-17 0,-3 1-27 0,2 0 34 16,0-2-19-16,-3 0 19 0,-1 1 3 0,0 1-17 15,1-1-8-15,-1 1-9 0,0-1 2 16,1 1-4-16,-2 0 11 0,-1 0-7 0,-1 1 25 15,-2-1 8-15,1 0-32 0,-1 0 8 0,1 1-12 16,-2 0 22-16,4 1-9 0,-5 0 10 16,1-2-41-16,4 1 0 0,-4-1-24 0,-2 1-9 15,2 2-9-15,1-2-9 0,-1-1-7 16,2 2-40-16,-1-2 10 0,1 0-200 0,2 0 24 16,0 0 23-16,0-6-80 0,3 4-8 0,6-9 48 15,7 2-16-15,-1-3 9 0</inkml:trace>
  <inkml:trace contextRef="#ctx0" brushRef="#br0" timeOffset="356320.207">21891 3677 468 0,'0'0'167'0,"0"0"-55"0,-13 0 28 0,13 0-24 15,0 0-8-15,0 0 13 0,-23-11-50 0,21 11 38 16,-3 0-6-16,3 0-8 0,1 0-4 0,-1 0 4 16,-1 0-12-16,3 0 0 0,-1 0 9 15,-1 0-6-15,1 0-1 0,1 0-10 0,-1 0 1 16,2 0-8-16,-1 0 2 0,0 0-8 16,3 1-6-16,1-1-3 0,1 0 9 0,3 0-20 15,10 1 3-15,-6-1 10 0,5 0-29 16,3 0 2-16,5 0 6 0,0 0-1 0,0 0 22 15,1 0-19-15,1 0 3 0,-3 0-13 16,3 0 23-16,0 0 6 0,24-9-32 0,-25 4-4 16,-1 3-4-16,1 0 24 0,-2-2 1 15,-2 1-3-15,-2 1-24 0,2-1 6 0,-3 0 5 16,-2-1 4-16,-2 0 1 0,0 3-16 16,-6-4-3-16,0 4-7 0,-1-2 30 0,0 3-26 15,-6-3 2-15,3 2 1 0,-2 1-18 0,-1-2-13 16,1 1-11-16,-2-2-44 0,-1 3-1 0,0 0-18 15,0 0-13-15,-14-9-10 0,8 7 10 16,-11-3 10-16,4 2 9 0,-4-4-178 0,-4 3-89 16,3 3-41-16,-4 1 39 0,1-2 27 0,1 2-21 15,0-1 5-15</inkml:trace>
  <inkml:trace contextRef="#ctx0" brushRef="#br0" timeOffset="356512.2756">22015 3635 334 0,'1'3'207'0,"1"0"-2"0,0-1-17 16,2 1-23-16,1 1-5 0,13 5-11 0,-3-5-6 16,2 0-14-16,0 0-11 0,3 1-1 15,-3-4-6-15,1 3-6 0,-1 0-4 0,-2-1-16 16,4-3-18-16,1 3 15 0,-4-1-31 16,-1 0 12-16,-4-1 2 0,0-1-14 0,-1 4-9 0,-1-4-7 15,0 0 7-15,-3 1-18 0,-6-1 16 16,0 0-4-16,10 0-18 0,-3 0 16 15,-7 0-6-15,7 0-34 0,1 0-21 0,-8 0-22 16,8 0-52-16,-8 0-8 0,6 0 10 0,-6 0-318 16,0 0 28-16,9 10 23 0,-9-8 56 15,0 2 15-15,0 0 11 0</inkml:trace>
  <inkml:trace contextRef="#ctx0" brushRef="#br0" timeOffset="364923.7592">7800 9463 724 0,'1'-2'277'0,"-1"-3"-34"0,1 4-45 0,-1-1-24 16,0 4 8-16,0-1-31 0,1 0-16 0,-1 3-3 16,0-2-18-16,2 4-20 0,-2 1-16 15,0-1 22-15,0 2-41 0,0 1 9 16,0 3 2-16,0 1 0 0,0-1-21 0,0-2-7 16,0 0-20-16,0-3 18 0,0 1-15 0,0 0 6 15,0-2-14-15,0-6 41 0,0 8-30 16,0-8-9-16,0 6 23 0,0-6 28 0,0 6-6 15,0-6-34-15,0 7 12 0,0-7 18 0,0 0-34 16,0 0 5-16,6 8-10 0,-2-12 48 16,6-5-29-16,4-1 8 0,0 0-22 0,-1-1 14 15,5 0-2-15,0 1-39 0,-7-2 19 0,5 0-2 16,-1 3 3-16,-2 0-18 0,-2 4 27 16,-3 2-20-16,0-1 0 0,-3 2-11 0,2 2 12 15,-7 0 37-15,0 0-26 0,8 0-27 0,-8 0-14 16,14 12 22-16,-4-1 35 0,-3 2-25 15,-2-4-15-15,-1 0-17 0,1-1 26 0,-2-1-1 16,3-1-17-16,-4 0 15 0,1-1-13 16,1-2 17-16,-2 2 6 0,2-2 14 0,9 6 4 15,-9-2-3-15,5-1 33 0,-4-2 0 0,1 0-10 16,2-1-13-16,0-3 28 0,-2 1-10 16,-6-1-13-16,6 0 2 0,8 0-17 15,-3 0 14-15,13-12-16 0,-10 6 22 0,-4 4-18 16,-2-1 10-16,-2 2-14 0,-1 1-10 0,1-1-7 15,0 1 9-15,-4-1-1 0,-2 1-5 16,0 0-4-16,0 0 18 0,0 0-9 0,8 0 0 16,-8 0-8-16,5 0-13 0,-5 0 3 15,0 0 17-15,0 0-13 0,8 0 0 0,-8 0-1 16,0 0-83-16,0 0-34 0,0 0-17 0,9-8-29 16,-12 6-46-16,-2 2 19 0,1-1-250 0,-1 1-29 15,-10-7 31-15,-2 2 25 0,4 4 39 16,-4-4 43-16,-2 2-2 0,-1 0 21 0,-1-1 9 15</inkml:trace>
  <inkml:trace contextRef="#ctx0" brushRef="#br0" timeOffset="366747.1029">8030 9562 595 0,'0'0'186'0,"0"0"-8"16,0-13-15-16,0 13-9 0,0 0-35 0,0 0 8 15,0 0-13-15,0 0-5 0,0 0-30 16,0-13 15-16,0 13-9 0,19-15 4 0,-20 13-24 15,-1 1 1-15,1-1-10 0,0 1-2 0,0 1-8 16,-1 1 0-16,0 1 1 0,0-2-19 16,1 3-1-16,0 0-19 0,-2-1 20 0,2 0 5 15,-2 2-14-15,2-1 2 0,0 0-10 16,-3 2-17-16,4-4 7 0,-1 2 24 0,1 0-14 16,0-2 3-16,0 3-5 0,1-2-9 0,-1 1 4 15,2-2 17-15,0 0-5 0,0 0-8 16,1 1-7-16,1-2 14 0,1-2-13 0,0 2 25 15,0-1-6-15,3 0 4 0,-2-2 1 0,-1 1-4 16,11-3 7-16,-5 1 7 0,-2 0 19 16,-4-1-15-16,1 2-5 0,-2-2-4 0,-2 1-23 15,-2 2 19-15,-2-1-24 0,2 0 10 16,-6 1 21-16,2-1-32 0,-3 1 5 0,-9-2 1 16,-2 0 9-16,-2 2 6 0,-1 0-32 0,0 0 20 15,10 2 2-15,-6 0-15 0,-3 0 10 16,1 0-7-16,-19 13-12 0,20-10 26 0,0 3 2 15,4 1-16-15,1 3-8 0,2-3-4 16,2 3 12-16,1 0 7 0,3-2-10 0,4 1-3 16,1-9 20-16,0 6-15 0,0 1-6 0,23 10 23 15,-4-9-20-15,-4-4 2 0,6 0 28 16,0-1-30-16,0-1 11 0,-1 4 7 16,3-6 30-16,-14 0-32 0,8 0 7 0,0 0-1 15,0 0 5-15,-4 0 9 0,0 0 6 0,-3 0 2 16,-2 0-14-16,-2 0-16 0,3 0-8 15,-9 0-3-15,8 0 38 0,-8 0-39 0,6-7 11 16,3-1-14-16,-9 7-27 0,0 0-1 0,-2-1-29 16,-2-1-37-16,0 1-25 0,-1 1-43 0,-10-6 16 15,-1 1-259-15,-3 3 28 0,1 0-46 16,-5 3 26-16,0-6 103 0,0 1-10 0,-1 3 7 16</inkml:trace>
  <inkml:trace contextRef="#ctx0" brushRef="#br0" timeOffset="370791.0229">4804 6142 467 0,'0'0'251'0,"0"-14"-10"0,0 14-20 0,-22-24-33 16,21 18 3-16,0 3-16 0,0-3-1 16,-1 2-19-16,1-1 28 0,0 1-49 0,-1 0 11 15,2 2-18-15,0-3 22 0,0 3-36 16,-1-2 31-16,1 1-17 0,0 3-23 0,0 0 6 15,0 0-32-15,0 0-19 0,0 0 26 0,0 0-34 16,5-11 1-16,0 13 11 0,-1 1-15 16,8 10 1-16,-1-4 10 0,2 7-36 0,1 1 27 15,0 0-17-15,0 1-3 0,-1 1 23 16,4 0-8-16,-2 0-5 0,0 1-21 0,-2 1-6 16,1-5-6-16,1 2-2 0,-6-1 1 0,3-3-3 15,-2 0 1-15,2 4 0 0,-5-5 0 16,2 0-2-16,0-1-9 0,0 1 10 0,-1-2-43 15,-2-6-30-15,-1-1-23 0,0 3 9 0,0-1-47 16,1-3 3-16,-3-2-4 0,1-1-29 0,2 2 15 16,-6-2-71-16,0 0-92 0,0 0-60 15,21-20-15-15,-13 5 52 0,-2-3-6 0,1 1 34 16,-4-2 14-16,5-2-77 0</inkml:trace>
  <inkml:trace contextRef="#ctx0" brushRef="#br0" timeOffset="371051.7154">5176 6192 428 0,'1'-10'261'0,"5"-3"-57"16,-4 1 13-16,-2 6-15 0,1-1-11 15,1 1-10-15,1 0-14 0,-3 3-13 0,0 0-12 16,0-1 6-16,0 4-24 0,0 0 12 0,0 0-35 16,2-3 3-16,-4 6-16 0,2 3 18 15,-1 0-23-15,-6 11-4 0,-1 2 27 0,-1 1-26 16,-4 1 0-16,2 0-12 0,-2 2-13 0,0 0-7 16,0-4 33-16,-2 4-15 0,-1-1-7 0,1 0-7 15,1 2 11-15,-2-6-17 0,0 6 10 16,-2-4-22-16,2 2 4 0,0 1-24 0,2-2 14 15,-1-1-8-15,2 3-12 0,-2-4-2 16,3-2-1-16,4-2-4 0,-2 0-7 0,1-4-54 16,4-2-7-16,1-1-11 0,-2-2-16 0,4-4-8 15,0 1-57-15,2-3-30 0,3-1 15 16,-2-1-187-16,11-6-54 0,0-3 4 0,1-3 48 16,5-3 25-16,0-2 22 0,0 0-12 0,5-7 26 15</inkml:trace>
  <inkml:trace contextRef="#ctx0" brushRef="#br0" timeOffset="371261.7148">5328 6284 418 0,'7'-4'304'0,"0"3"-39"16,1 0-30-16,-2-2-1 0,2 1-1 16,-1 1-53-16,0 1 16 0,-1 0-45 0,13-3 3 15,-6 0-16-15,2 2-5 0,1-1-41 0,-2 0 20 16,0 2-40-16,-3 0 0 0,-11 0 6 0,9 0-23 15,-1 0-71-15,-3 0-45 0,-5 0-49 16,8 0-15-16,11 12 13 0,-15-7-146 16,-3-2-63-16,-1 2-59 0,0-1 24 0,-2 3 25 15,-5 6 21-15,-4-1 10 0</inkml:trace>
  <inkml:trace contextRef="#ctx0" brushRef="#br0" timeOffset="371490.4948">5419 6477 280 0,'0'7'295'0,"0"-2"-51"0,1 0-42 0,2-4-1 15,-1 1-18-15,4 1-8 0,0-1-3 0,11 0-33 16,-5-1-14-16,-12-1-10 0,16 0-17 0,-3 0-12 16,3 0-7-16,-2 0-59 0,21-8-49 15,-17 5 4-15,-1-6-184 0,-1 2-165 0,3-1 53 16,0-1 5-16,3 1 10 0,0-3 15 0</inkml:trace>
  <inkml:trace contextRef="#ctx0" brushRef="#br0" timeOffset="372044.9101">6039 6228 964 0,'3'-1'310'0,"-1"-3"-15"16,0 3-66-16,0 1 5 0,1 0-23 16,0 0-41-16,0 5 8 0,-1-3-18 0,2 3-20 15,3 8 8-15,2 0-38 0,0 4 9 0,-3-4-11 16,2 3-11-16,-4 0-1 0,2-2-43 15,-1 2 33-15,0 2-50 0,-1-8-2 0,-1 2-4 16,-3-7-5-16,1-2 47 0,0 1-8 0,-1 1-13 16,1-3-23-16,-1 1 13 0,0-2-5 0,2 1-4 15,-2 0-20-15,0-4-2 0,0 2 28 16,0 0-11-16,2-3-3 0,0-1-3 0,0-1 17 16,6-8-5-16,-1 0-22 0,2-2 20 15,3-1 2-15,-3 8-2 0,0-3-4 0,-1 4-3 16,-2 1-1-16,-1 3-4 0,-1 1-1 15,1 1-2-15,0 0-2 0,-5 1 0 0,0 0-35 16,0 0 2-16,8 0 24 0,4 11 1 16,-8-8-3-16,4 12 1 0,-3-6-1 0,-1-2 0 0,0 2-1 15,-3-5 4-15,0 2-12 0,2 0 6 16,-3-1-3-16,2-1-2 0,0-2 1 16,-2 3 1-16,0-3-1 0,0 4 18 0,0-3 5 15,0 1-13-15,0-3 3 0,0-1-10 16,1 0 15-16,0 0 2 0,-1 0 7 0,0 0-29 15,0 0 24-15,0 0 9 0,13-9-6 0,0-3-5 16,-2 2-30-16,1 0 37 0,-1 1-11 16,-2 2-18-16,-3 1 38 0,0 3-14 0,-1-1-8 15,1 1 4-15,-2 3-17 0,1-2 33 0,-1 2-1 16,-4 0-5-16,0 0 14 0,8 0 4 0,1 11-22 16,-4-10 19-16,4 12-12 0,-2-9 5 15,-3 3-10-15,1 9-16 0,1-7 6 0,-4-1-11 16,1 0-44-16,-3-1 3 0,0 0 4 15,2 0-60-15,0-5-19 0,-1 4-36 0,-1-1-16 16,0-3-9-16,0 3-5 0,0-5-44 16,0 0 20-16,0 0-111 0,0 0-89 0,0 0 3 15,0 7-2-15,0-9 33 0,3-3 24 16,-1 0 20-16,5-8 13 0,1-1 9 0</inkml:trace>
  <inkml:trace contextRef="#ctx0" brushRef="#br0" timeOffset="372248.8281">6516 6329 783 0,'5'-15'281'0,"-1"5"-8"16,2-4-30-16,-2 4-16 0,-1 2 8 0,7-1-20 15,-4 1-8-15,-1 1-37 0,1 4-7 16,-1 0-14-16,1 1-17 0,0 0-22 0,1 2-6 16,-7 0 1-16,11 0-11 0,19 15-9 15,-20-7-28-15,7 1 18 0,0 3-3 0,-8 1-9 16,2 2-7-16,-2-2-3 0,-3 3 6 0,-2-2-1 16,0 3-7-16,-3-3-40 0,-1-3-30 0,0-2 30 15,0 2-57-15,0 3-15 0,-10 10-8 0,6-14-6 16,0-1-35-16,-2-6-24 0,2 3-48 15,4-1 18-15,-5-2-55 0,1 0-68 0,0-3-66 16,4 2-36-16,0-2 56 0,0-2-3 16,0 1 23-16,4-4-11 0,-2 3 21 0</inkml:trace>
  <inkml:trace contextRef="#ctx0" brushRef="#br0" timeOffset="372470.8252">6792 6356 541 0,'12'-15'338'0,"-5"2"-37"0,1-1-39 15,0 4-33-15,-6 1-13 0,2 3-21 0,-1 2-8 16,-2-1-42-16,-1 3-22 0,0 2-17 0,0 0 7 15,-4-1 22-15,-1 2-43 0,2 2 9 0,-4 11-20 16,3-6-16-16,-1 2 5 0,2-1 8 16,-1 5-43-16,3-2 7 0,0 1-5 0,1-5-5 15,0 1 3-15,0 1-7 0,13 16 5 16,-8-11-38-16,1 0-1 0,3 0 35 0,-4-7-51 16,5 3-10-16,2-1-20 0,2-3-3 0,-4 0-27 15,3 1-44-15,-1-7-36 0,1 1 15 0,-2-1-94 16,-11-1-90-16,15 0-62 0,17-12 27 15,-11 2 24-15,-2-1 22 0,0-1 14 0,-3 4 42 16</inkml:trace>
  <inkml:trace contextRef="#ctx0" brushRef="#br0" timeOffset="372658.4912">7108 6428 551 0,'8'-3'301'0,"-2"-2"-58"15,-1 2 7-15,10-4-35 0,-3 2-5 0,2 0 0 16,0 2-11-16,3 1-61 0,-2-3 9 0,5 1-8 16,1 2-33-16,-2-1 17 0,3 1-43 15,-2 0 17-15,-3-2-35 0,3 4 23 0,-6-1-24 16,6-1 7-16,-8 2-40 0,1-1-13 0,-4-1-34 15,-4 0-38-15,0 0-49 0,1 0 10 16,-2 1-129-16,-1-4-92 0,-2 3 25 0,1-3-119 16,-2 5 25-16,0 0 25 0,0-7-5 15,-17-12-1-15</inkml:trace>
  <inkml:trace contextRef="#ctx0" brushRef="#br0" timeOffset="372857.1882">7362 6264 499 0,'-5'-4'318'0,"5"0"-47"0,-5 3-43 0,4 0-19 15,-2 0 2-15,3 1-14 0,0 0-10 16,0 1-4-16,0 1-27 0,1 3 10 15,1 1-18-15,-1-1-15 0,-1 2 22 0,3 12-11 16,-3-10-15-16,0 6-15 0,3 17-11 0,-3-17 3 16,2-3-13-16,-2 7-11 0,0 0 7 0,0-13-31 15,0 7-7-15,0-4-5 0,0 4 12 0,0-3-6 16,0 0-28-16,0 1-59 0,0-5-37 16,0 1-13-16,0 0-40 0,0-7-41 15,0 8-23-15,0-2 17 0,0-6-218 0,0 0 32 16,0 0-86-16,-3 10 27 0,7-13 100 0,1-1 21 15,9-5-14-15,-4-1 34 0</inkml:trace>
  <inkml:trace contextRef="#ctx0" brushRef="#br0" timeOffset="373315.636">7782 6285 649 0,'15'-12'329'0,"-1"4"-25"15,-1 0-43-15,-5 4-34 0,-3-2 13 0,1 3-34 16,-5-2-18-16,1 2-27 0,-2 2-26 0,0 1 0 15,-4-1-29-15,-3 2-20 0,-5 6 40 16,-3 3-51-16,-1-1-16 0,-2 3 9 0,3 5-2 16,-2-3-5-16,-1 2-12 0,2 2-27 0,1-2 19 15,0 2-12-15,4 0 4 0,0 1 10 0,1 0-2 16,5-2 12-16,4 1-9 0,1-11-13 16,0 4 21-16,10 18-24 0,-1-15-16 0,1 0-1 15,4-7-9-15,3 7 11 0,2-4-5 16,0-1 11-16,3-2 6 0,2 0-21 0,-2-4 5 15,2 0 4-15,2 1-10 0,-3-2 4 16,-13-2 1-16,5 0-1 0,2 0-3 0,0 0 1 16,-6 0 54-16,2 0-7 0,-5 0-34 0,-2 0-2 15,-6 0-3-15,8 0 25 0,-8 0-13 0,0 0 13 16,6 0-1-16,-6 0-69 0,0 0-23 16,0 0-14-16,10-10-32 0,-14 8-36 0,-2 2-49 15,2-3 18-15,-10 0-252 0,-6 2 33 16,-1-4 29-16,-2 3-34 0,-2-2 24 0,-5 0 25 15,-4 1 32-15,2 0 14 0,-3 0 10 0</inkml:trace>
  <inkml:trace contextRef="#ctx0" brushRef="#br0" timeOffset="399602.727">6407 8097 503 0,'-6'-17'211'0,"1"9"-36"0,1-3-24 0,-6 0-33 15,2 2 7-15,0 3 11 0,-4-3-34 0,-3 1-82 16,-4 0-5-16,10 8-1 0,-8 0-198 15,-7 0-126-15,-5 0-24 0,-4 0 5 0</inkml:trace>
  <inkml:trace contextRef="#ctx0" brushRef="#br0" timeOffset="423300.5949">7493 8706 357 0,'14'0'308'0,"-14"0"-56"0,0 0 1 0,0-13-2 16,14 13-52-16,5-15-11 0,-16 12 13 16,-1 2-52-16,2 1 8 0,-1 0-30 0,-1-2-1 15,-2 1-9-15,3 1-14 0,-2 0-35 16,-1 0 25-16,1 3-18 0,2-3-28 0,-3 1-5 16,0 3 2-16,0-1 3 0,-4 2-21 0,4-1 5 15,-1 2-4-15,1-4-2 0,0 3-1 16,1-2-11-16,-1 4 13 0,0-4 5 0,0-3-13 15,0 0-15-15,0 0 7 0,0 7 0 0,0-7 20 16,14 8-13-16,-10-6-14 0,0-2 27 16,1-2-2-16,0 2-32 0,1 0 15 0,7-7 22 15,-1 4 20-15,-5-2-22 0,0 0-15 0,-2 0 1 16,-1-1-9-16,-2 2 5 0,1-1 24 0,-3 1-25 16,0 3 3-16,0 1 9 0,0 0-23 15,0 0-15-15,-17-13 29 0,11 13-21 0,-12 1-9 16,10-1 54-16,-2 0-38 0,-3 0-1 15,-19 9-4-15,18-2 42 0,5-5-61 0,0 1 45 16,3 0-37-16,2 1 10 0,-1 0 24 16,1-1 5-16,4 1-36 0,-1-1 5 0,2 1-1 15,2-1 0-15,-3-3 16 0,7 0-13 0,-3 2 4 16,1 0-9-16,2-2 20 0,-1 1 11 0,3-1 6 16,-4-1-3-16,-5 1-2 0,8 0-3 15,-8 0 35-15,7 0-6 0,9-10-3 0,-11 6 21 16,-3 2-7-16,1-3-7 0,0 1-5 0,-1-2-6 15,-2 0-4-15,0 0-29 0,0 2-1 16,0 4 0-16,0 0-2 0,-13-24-35 0,8 9-57 16,1 5 0-16,-2 2-42 0,2 1-36 15,2-1-49-15,-1 3 21 0,2-2-222 0,1 1-29 16,-3-3 36-16,3 9 9 0,0-8 48 16,19-17-7-16,-7 8 18 0,1 1 9 0</inkml:trace>
  <inkml:trace contextRef="#ctx0" brushRef="#br0" timeOffset="423780.067">7945 8349 404 0,'3'0'302'0,"1"-2"-49"16,-2 2-1-16,2 0-38 0,1-3-27 0,-2 4 4 15,-1 1-37-15,2 0 1 0,-1 0-13 16,-1 4-30-16,1-3-8 0,6 9-10 0,-4-2-24 16,1 2 5-16,-1-2-18 0,1-1 25 0,1 2-33 15,3-1 3-15,-1-1-7 0,-1 2-22 0,1-5 17 16,1 4 13-16,-1-5-12 0,-4 1-12 16,4-3-9-16,-1 1-8 0,-3-3 22 15,3 1-23-15,-2-1-8 0,2-1 14 0,-2 0 7 16,-6 0 17-16,0 0 32 0,9 0-23 0,-1 0-11 15,-1 0 27-15,-7 0-38 0,9 0 33 0,13-14-5 16,-14 10 0-16,-2 2 10 0,-1-1-4 16,-1 0-9-16,0 1 27 0,-2 0-4 0,0-1-25 15,0 3-4-15,1-2-6 0,-2 2-4 0,2 0-24 16,-1 0-27-16,0 0 4 0,-1 0-27 16,-1 0-46-16,0 0-33 0,-3 3-52 0,2 1-33 15,1-1 18-15,-4 0-274 0,3 1 22 0,-2 0 16 16,1 0 40-16,0 2 32 0,-4 6 24 15,1 5 3-15,1-2 49 0</inkml:trace>
  <inkml:trace contextRef="#ctx0" brushRef="#br0" timeOffset="424232.0477">8578 8931 640 0,'6'1'317'0,"0"2"-63"15,-3-2 3-15,1 1-46 0,0-1-3 16,-4 2-6-16,3 1-53 0,-2-1-13 0,0 2-15 16,3 2 19-16,-4-4-25 0,1 5-32 15,-1-2-16-15,0-2-9 0,0 5-11 16,0-1-5-16,0-1 10 0,0 0-15 0,3 1 6 16,-1 8-6-16,1-4-10 0,3 1-2 0,-3-3 18 15,1-1-4-15,-1-3-14 0,-1 0-11 0,-1-2-4 16,4-2 8-16,0 0-9 0,-3 0 30 15,0-1-9-15,-2-1-9 0,0 0 31 16,0 0-39-16,0 0 7 0,0 0 20 0,9-13 0 16,-10 11-25-16,-2-1 14 0,1-1-29 0,-2 3 42 15,-1-1-39-15,0 2 29 0,-1 2-31 16,-1-2 15-16,-10 6-25 0,3 0 19 0,-1 0-10 16,2 3 2-16,2-1-1 0,-3 4 0 15,7-4-6-15,3-1 22 0,-2 0-10 0,6-1-15 16,0-6 2-16,0 0-3 0,0 6-14 0,0-6 35 15,0 7-32-15,0-7 27 0,13 12 12 0,-8-10 1 16,2 1 13-16,-1-2-4 0,0-1 42 0,2 0-17 16,-1-2 7-16,-7 2 5 0,7 0-7 15,4 0-6-15,12-9-6 0,-15 5 0 16,1 3-5-16,-3-2-17 0,1 1-3 0,-2 0-3 16,0 0-2-16,-2 1-44 0,0 0-47 15,2-1-18-15,-2 1-40 0,0 1-37 0,-3 0-65 16,0 0 20-16,0 0-246 0,0 0 18 0,0 0 48 15,5 0 26-15,-5 0 24 0,7 0 25 0,22 18 19 16,-13-12 9-16</inkml:trace>
  <inkml:trace contextRef="#ctx0" brushRef="#br0" timeOffset="424761.4517">9262 9285 727 0,'7'0'283'0,"-1"1"-30"15,-1-1-17-15,-1 1-17 0,0 0-51 16,-2 1 6-16,-1 1-30 0,-1 1-13 0,-1 0-19 16,-1-1 5-16,-2 4-31 0,1-3 19 0,-4 12-41 15,-2-6 1-15,6 0-4 0,-2 2-12 16,0 0-8-16,1 3 2 0,2-4-8 0,-1-2 9 16,2-1-18-16,1 0 20 0,-2 1-2 0,2-9 0 15,0 0-7-15,0 8-35 0,0-2 5 16,0-6-14-16,19 20-2 0,-13-11 2 0,3-5 32 15,-3 0-19-15,2-2-8 0,-2 1 17 16,2-1-6-16,-2-2 33 0,-6 0-29 0,7 0 14 16,7 0 32-16,-2 0 13 0,17-17-4 0,-17 12-7 15,1-1 47-15,-3 1 18 0,-2-2-8 16,-2 3 29-16,0 2-5 0,-1-2 4 0,-1-1-12 16,-2 5-15-16,2-2-12 0,-2-2-23 0,1 3-1 15,-1-1 2-15,0-1-14 0,0 3-15 0,-2-2-1 16,2-1 4-16,-2 1-21 0,0 1 4 15,2 1-11-15,-1-2-16 0,-1 2-23 0,0 0-30 16,0 0-40-16,0 0 8 0,0 3-111 0,0-1-12 16,-1 1-43-16,-1-1-31 0,0 1 29 15,1-1-239-15,0 0-25 0,-1 2 39 0,4-1 31 16,-2-2 69-16,2 2 3 0,2 0 15 16,9 5 19-16,2-2 12 0,6-2 44 0</inkml:trace>
  <inkml:trace contextRef="#ctx0" brushRef="#br0" timeOffset="425117.1322">10249 9412 474 0,'8'-4'344'16,"0"2"-68"-16,-3 0-48 0,0 1 2 0,-3 1-22 15,-1 0-43-15,1 1-5 0,-4 1-17 16,2 2-3-16,-2-1-8 0,1 2-27 0,-2-1 3 15,-4 9-19-15,3-5-33 0,-1 7-4 0,-1-5 3 16,2-2 21-16,2 1-29 0,1-1-17 16,-1-1-1-16,2-1 16 0,-2 1-35 0,1-1 7 15,1 1 0-15,0-7 9 0,0 0-14 16,0 7 1-16,0 0 12 0,0-1 11 0,15 5-35 0,-12-6 6 16,-1 1-2-16,1-3-13 0,-1 1 30 15,0 0 7-15,-1-3-25 0,3 1-4 16,-4 1-2-16,3-1 13 0,-1-2 8 0,-1 1 19 15,-1-1 1-15,0 2 15 0,2-2 0 0,0-2-5 16,-2 2-6-16,0 0 60 0,0-1-2 16,0 0-8-16,0 0 6 0,0-1 9 15,0 1-32-15,0-1-5 0,0 2-12 0,0 0 1 16,0 0-3-16,1 0-7 0,-2 0-26 0,1 0-15 16,0-1-2-16,0 1-3 0,0 0-57 15,0 0-57-15,-2-3-25 0,0 3-42 0,-1 0-63 16,-2 0 20-16,0 0-187 0,0 0-24 15,0 3 31-15,-13 0 29 0,3 6 26 0,1-4 22 16,-4 4 25-16,3-2 14 0,-5 2-12 0</inkml:trace>
  <inkml:trace contextRef="#ctx0" brushRef="#br0" timeOffset="425739.8314">10036 10090 568 0,'1'4'234'0,"1"-1"-49"0,0 3-22 16,-4-2-30-16,4 2 2 0,-2 1-17 16,0-1-1-16,0 0-17 0,-2-1 9 0,2-5-7 15,0 7 3-15,0-1-11 0,0-6 18 0,0 9-5 16,0-1-20-16,0-3-3 0,20 11-9 0,-13-4 14 15,1-5-31-15,0-2 8 0,2-4 5 0,-2 4-35 16,2-4 17-16,-1 0 16 0,-2-1-12 16,1 0-29-16,1 0 4 0,4 0 5 0,-2 0 23 15,0 0-10-15,-1 0 13 0,4-10 18 16,-9 10-47-16,0-1 6 0,-1-1 11 0,-2 2-3 16,2-2 8-16,-1 1-22 0,-2 1-17 0,2 0-20 15,-3 0 37-15,0 0-24 0,0 0-3 16,0 0-4-16,0 0 2 0,0 0 6 15,0 0-11-15,0 0-15 0,10 8 1 0,-6-7 31 16,-3 5-19-16,0-5 23 0,-1 0-14 16,4 3-17-16,0-3 31 0,-1-1 5 0,0 0-13 15,1 2 35-15,0-2-26 0,2 0 9 0,-1-2 7 16,1 4-6-16,-1-4 43 0,-5 2-19 16,0 0 8-16,6 0 8 0,-6 0-31 0,9 0 10 15,-9 0-16-15,6 0-9 0,-6 0 5 16,0 0-8-16,7 0-23 0,-7 0 2 0,0 0-68 15,0 0-39-15,0 0 1 0,0 0-30 0,11 2-43 16,-9 2 16-16,-2-1-92 0,0-1-113 16,0-2-69-16,0 5 33 0,3-2 27 0,0 1 24 15,-3-2-27-15,4 0 20 0,1-1 92 0,-1 2-70 16</inkml:trace>
  <inkml:trace contextRef="#ctx0" brushRef="#br0" timeOffset="426064.3611">10785 10335 451 0,'14'2'281'0,"-4"0"-11"15,-2 1-14-15,-3-1 20 0,4 3-37 0,-4-4-19 16,0 2-36-16,-2 1 21 0,1-1-33 0,-1-1-13 16,4 3-26-16,-5-2 3 0,2 2-34 15,-1-1 28-15,3 9-46 0,-1 1-8 0,-1-3 2 16,-3-2-7-16,2-1-29 0,1 0 11 0,-2-1-20 15,1-2 34-15,-2 1-38 0,2-1-25 0,-1 1 21 16,1-2 11-16,6 6-11 0,-3-1 8 16,0-3-10-16,0 1-4 0,-1-2 2 0,1-2 11 15,7 4-8-15,-3-4 12 0,2-3 6 16,-1 3-7-16,-1-3-5 0,11 0 52 16,-2 0-12-16,-9 0 6 0,4 0-20 0,3 0 8 0,-3 0 6 15,12-10 2-15,-17 7-6 0,-2 0-4 16,-3 1-6-16,0 1-6 0,0-1-16 0,-2-1-24 15,-1 0 10-15,-2 2-52 0,1 0 3 0,-2-2-70 16,-5 0-44-16,-12-6-50 0,-1-4 21 16,-5 2-344-16,-2 0 43 0,-6-6 27 0,-3-1 31 15,-7-2 55-15,-2-5 28 0,-6 1-1 0,-6-4 14 16,-3-2-9-16,-7 0 1 0</inkml:trace>
  <inkml:trace contextRef="#ctx0" brushRef="#br0" timeOffset="426873.2416">3485 10209 317 0,'0'-14'206'0,"0"14"-42"16,15 0-62-16,-15 0-8 0,0 0-26 15,27-26 44-15,-25 25-29 0,2-4 3 0,0 4-52 16,0-1 45-16,-2 1-26 0,2-2 10 0,-1 1-11 15,2 1-11-15,0-2-8 0,-2-1-40 16,2 2 0-16,0 0-105 0,9-5-42 0,-1 0-85 16,-2-1-90-16,2 3 20 0</inkml:trace>
  <inkml:trace contextRef="#ctx0" brushRef="#br0" timeOffset="430772.0036">3496 10255 356 0,'0'0'230'0,"0"0"-21"0,0 0-22 15,0 0 6-15,0 0-24 0,0 0-1 16,0 0-43-16,0 0 13 0,0 0-22 0,0 0 4 16,0 0 4-16,0 0-18 0,0 0-10 15,0 0-11-15,-15-6 29 0,16 2-35 16,3-1-2-16,0 2-1 0,0-2 21 0,6-6-33 16,0 2 24-16,0-4-13 0,3 1-3 0,0 3-7 15,1-2 19-15,0-2-42 0,3 2 24 16,-1-1-33-16,2 0 15 0,0 2-19 0,3-4-1 15,-2 1 17-15,0-1-5 0,3 0-21 0,-2 0-2 16,1 2 20-16,-1-3-34 0,4 3 10 0,2-2-20 16,-4-1 36-16,1-1-23 0,2-3 8 15,1 2-3-15,2 1 1 0,-1-5-11 0,1 1 10 16,0 1 25-16,0-3-25 0,4 1 12 0,5-2-28 16,-5 0 16-16,1-1-17 0,-1 3 14 15,-1-1-12-15,0 2 36 0,-2 1-20 0,0 0-6 16,-2 1-18-16,2 3 13 0,1-2 10 0,-4 0 18 15,-2 1 10-15,0 1-28 0,0 1-3 16,1-1 14-16,-1 0-4 0,3 2-9 0,-3-2-3 16,0-1 3-16,-2 1-5 0,3-1 11 15,0 0-11-15,-1-2-15 0,4 2 11 0,-2-3 29 16,1 1-28-16,-3 2-17 0,3-1 51 0,-3 3-38 16,2-1 19-16,-6 2-32 0,2 0 26 15,-1 0 5-15,-1 0-16 0,2 1 3 0,1-1 12 16,-3 1-28-16,3 3 7 0,3 0 18 0,-2 1-13 15,0-4 4-15,-3 3 13 0,6 0-2 16,0 2 0-16,-2-4-2 0,1 3-1 0,2-2 0 16,-2 3-4-16,0-3-2 0,1 1 1 15,1-4 4-15,-1 6-2 0,0-6 1 0,0 5 7 16,2-1-3-16,-2 1-2 0,-1 0-2 16,1 2 1-16,1-3 8 0,-2 2-3 0,1 2-12 15,0-5 1-15,1 5 9 0,-3-2 8 0,5 1 12 16,0 1-3-16,-1-2-30 0,4 2-6 15,-1 0 1-15,3 2 46 0,2-2-3 16,-4-2-4-16,2 1-26 0,2 1 1 0,-3-2-3 16,3 0-3-16,0-4 8 0,0 4 13 0,-3-2-14 15,0 1-3-15,-3 1-18 0,3-3 5 0,2 2 23 16,-2 1-3-16,0-1-21 0,0-2 17 16,0 3 12-16,-2 0 1 0,1 1-7 0,3 1-5 15,-2-2 1-15,1 0-11 0,3 4 11 16,-3-3 7-16,3 0 2 0,0 3-40 0,2-3 49 15,0 4-17-15,-6-1-8 0,2-1 5 0,1 1 25 16,-5-1-17-16,1 3-16 0,-1-1 26 0,-1-1-20 16,1 0 15-16,5 1 11 0,-4 0-11 0,2 1-8 15,-20 1-1-15,13 0 14 0,3 0-3 16,2 0-23-16,2 0 9 0,0 0 9 0,1 0 3 16,-1 0-23-16,-2 0 9 0,0 0-1 15,31 11 12-15,-32-5-7 0,0-2-1 0,-1 3-18 16,-2-2 21-16,2 0-4 0,-2 4-5 0,3-3 18 15,-4 1-24-15,-1 1 14 0,1 0-13 0,3-1 2 16,1 2 12-16,-4 2 12 0,0-4-19 16,-1 1 1-16,1 4-11 0,-1 1 11 0,0-3 10 15,1 0-9-15,-1-2-13 0,-2 4 10 16,1-2 23-16,-3 1-10 0,1 3 7 0,-1-4 8 16,1 5-18-16,0-5 3 0,-3 3 3 0,2-1-4 15,-1-1-3-15,0 1 17 0,-1-2-14 16,0 5 12-16,0-2-15 0,1-1 9 0,0 2 10 15,1-1 1-15,-1 1-9 0,0-3-7 16,2 3-13-16,-4 1 18 0,3-5-9 0,-1 3 1 16,-2 0 0-16,1 1-19 0,1-1 13 0,1 2 4 15,-3 0-4-15,3-1-7 0,-2 0 9 16,-2 0 2-16,-1 2-5 0,0-2-6 0,0-3-4 16,-4 4 8-16,4 1 0 0,-3-4 8 0,-1 2 2 15,-1 1-8-15,-1-1 5 0,1-1-8 16,3 6 1-16,-7-3 4 0,5-1-15 0,-2 1-6 15,0 5 10-15,3-6 6 0,-4 6 3 0,1-4-9 16,0 3 6-16,-1-2-3 0,3 1 9 0,-3-1-5 16,3-5-6-16,-3 3-7 0,2-1 8 15,2 3-6-15,-2-2 6 0,2 0-10 0,-2 0 12 16,2-1-9-16,0-3 6 0,0 2 1 16,-1-4 7-16,1 1-14 0,-2 3 7 0,4-5-2 15,-7 3 5-15,5-2-12 0,-1-1 16 0,1 0-1 16,0 1-4-16,-2-1-16 0,1 0 20 0,0-2-10 15,0 4 3-15,-1-3-2 0,2 3 3 0,-4-3-2 16,2 3 0-16,0-4 4 0,0 0 3 16,1 4-7-16,-3-3-3 0,1 2 2 15,2 3 10-15,-3-5-11 0,3 3 9 0,-1-3-15 16,0 1-3-16,2-1 17 0,-2 0-5 0,4 1-5 16,-7-1 0-16,5 0-6 0,1 0 12 15,-1-1 7-15,-1 0-13 0,3-2 9 0,-3 3-15 16,0-1 2-16,-1 0 13 0,4 0 7 15,-2-1-10-15,0 4 12 0,0-6-13 0,-1 7-7 16,0-1 10-16,-1-2 5 0,1-3-10 0,-1 3-11 16,0 3 6-16,1-3 14 0,0 2-7 0,-1-2 0 15,-2-1-12-15,2 3 22 0,0-7-17 16,0 7 7-16,1-1-8 0,1 1 7 0,-3 3 0 16,2-6-1-16,-2-5 4 0,1 9 1 0,1-3-6 15,-2-4 8-15,3 5-7 0,-2-2 12 16,0 2-9-16,2-2-10 0,-2 2 7 0,1-2 9 15,0 0-9-15,-1-2 1 0,-1 3 3 0,-1-1-6 16,3-1-4-16,-4 3-2 0,1-4 13 16,4 3 1-16,-6-5 5 0,2 4-6 0,1 1-9 15,1-1 4-15,-4-1-2 0,-2 0 10 0,6 3-22 16,-4-6 14-16,-3 2 11 0,0 1-13 16,1-1 7-16,6 2-4 0,-4 3 11 0,1-2-17 15,0-3 9-15,-2 0-9 0,-1-2 4 0,0 0 7 16,2 1-7-16,4 6 11 0,-2-2-14 15,3-1 1-15,-2 1-3 0,-2-2-2 0,3 2 9 16,1 0 0-16,-2 2 7 0,0-3 6 0,2 4-16 16,-1-2 0-16,-3 3 2 0,4-2 0 0,-2-2 6 15,0 5-4-15,0-4-7 0,2 3-9 16,-3-3 21-16,1 0 4 0,-2 0-7 16,2 0 5-16,-3-1-16 0,-1-2 8 0,-1-1 2 15,-2 1-9-15,2-4-8 0,-2 1 9 0,2 0 11 16,-2 1-4-16,0-4 9 0,1 3-12 15,0-3 4-15,2 0 3 0,1 0 4 0,1 0-2 16,3 0-5-16,-4 0-1 0,1 0-1 0,4 0 11 16,19-14-11-16,-15 10-14 0,1 1 8 15,2-2 12-15,-3-1-8 0,1-1-6 0,-1 1 5 16,2-4-16-16,-1 2 16 0,-1 1 10 0,0 3-7 16,-1-4 2-16,-2 1-13 0,-1 1 20 15,3-1-11-15,-2 2 11 0,-1-1-12 0,-2 4-6 16,-1-3 14-16,-2 4-2 0,5-6-6 15,-4 3-1-15,-2 1 8 0,1 0-6 0,-4 2-7 16,4 0 11-16,-4-2 7 0,2 1-11 0,-1 1-8 16,-1 1 9-16,3-1-1 0,-2-1-2 0,-1 0 2 15,2 1 0-15,0-1 7 0,0 1-6 16,9-1 9-16,-2-2-18 0,-5 4 14 0,-1-2-8 16,0 0 16-16,-2 2-29 0,-1 0 6 0,0-3 6 15,-2 3 4-15,1-2 1 0,0 2-10 0,-1 0 3 16,1 0 18-16,0-1-22 0,0 1 14 15,-4 0 5-15,0 0 7 0,0 0-18 0,6 0 6 16,-6 0-16-16,7 0 29 0,-7 0-19 16,8 0 4-16,-1 0-11 0,-7 0 22 0,9 0-2 15,-4 0-10-15,-5 0-11 0,10 0 15 0,-1 0-5 16,-2 0 2-16,-1 0 10 0,-6 0-15 0,10 0 6 16,-2 0 7-16,-2 0 5 0,2 0-7 15,6-11 0-15,-8 11-6 0,-6 0 14 0,0 0-2 16,8 0 6-16,1 0-11 0,-9 0 2 15,9 0-14-15,-1 0-2 0,-2 0 22 0,-6 0-16 16,9 0 6-16,-3 0-1 0,1 0-1 0,-7 0 6 16,9 0-1-16,-2 0 10 0,1 0-29 0,-8 0 5 15,8 0-2-15,-2 0 16 0,3 0-12 0,-9 0 17 16,8 0-10-16,-2 0-3 0,-6 0-6 16,9 0 18-16,0 0-2 0,-3 0-14 0,-6 0 3 15,9 0 1-15,-2 0-13 0,0 0 22 16,0 0-10-16,-1 0 6 0,3 0-16 0,0 0 18 15,4 0-8-15,2 0-1 0,6 0-4 0,-1 0-9 16,-1 0 18-16,4-7-10 0,22-4 9 16,-22 4-4-16,1 3 2 0,1 1 20 0,0-1-34 15,-3 1 27-15,2 0-2 0,1 1-13 16,-2-1 14-16,-3 0-13 0,-1 2 3 0,0-2 2 16,-4 1 5-16,-6 1-25 0,2 1 18 0,-5-3-1 15,2 2 0-15,0-2-18 0,-2 0 14 0,-2 1 10 16,7-7-4-16,3 2 1 0,-1-1-14 15,-5 1 15-15,3-1-5 0,-3 1-7 0,1-3 12 16,1-3-7-16,-1 3 4 0,-4 2-7 16,3-6-1-16,0 3-1 0,1 2 20 0,-3-4-15 15,0 4 7-15,-2 1-1 0,3 0-12 0,-4 3 3 16,1-1-8-16,-2 0 28 0,9-7-10 16,-6 1-12-16,0 4 2 0,-4-1-5 0,3 1-6 15,3-5 24-15,-3-2-7 0,0 1-11 0,-2 6 15 16,-1-1-3-16,2 0 4 0,3-5 6 0,-5 4 13 15,3 0-31-15,-4 1 22 0,3 3 13 16,0-2-15-16,-1 3-23 0,1 1 6 0,1-2 25 16,-3 2 1-16,1-2-12 0,3 1-10 15,-3 1-9-15,8-6 4 0,-5 1-9 0,-1 0 27 16,0 3-18-16,-2 0 9 0,2 3-4 0,-1-2 12 16,-1 3-12-16,1-4 5 0,-1 4 1 15,0-1 26-15,1-2-28 0,0 3 14 0,0-2-4 16,-1 2-23-16,-1-1 16 0,2-1-4 0,2 2 24 15,-2 0-17-15,-1-1-12 0,1 0 0 16,-1 1 1-16,0-2 0 0,1 3 12 0,-1-1-11 16,0-1 5-16,0 0-7 0,0 1 14 15,-1 1-26-15,-1-1 15 0,3-2 0 0,-1 3-11 16,0 1 10-16,-1-3 3 0,0 0 20 0,0 2-4 16,-1 0-9-16,0 1 6 0,0 0-45 15,0 0 17-15,0 0-30 0,0 0-16 0,0 0-37 16,0-7-67-16,0 7 16 0,-22-16-149 15,-1 9-68-15,-5-1 33 0,-4-2-257 0,0-3 43 16,-7-9 38-16,-1-2 22 0,-4-5 34 0,-5-7-4 16,-2-6 29-16,-8-4 74 0,-3-5 77 15,-11-7 12-15,-4-1 13 0</inkml:trace>
  <inkml:trace contextRef="#ctx0" brushRef="#br0" timeOffset="461612.3828">3901 255 347 0,'0'0'121'0,"0"0"-22"0,0 0-26 0,0 0-9 16,0 0-6-16,0 0-7 0,0 0 27 0,0 0 9 15,0 0-9-15,0 0-9 0,0 0 1 16,0 0 3-16,0 0-25 0,0 0 14 0,0 0 3 16,0 0 10-16,0 0-65 0,0 0 46 0,0 0-3 15,0 0 0-15,0 0-5 0,0 0 0 16,0 0-43-16,0 0 33 0,0 0-23 0,0 0 5 16,0 0 33-16,0 0-8 0,0 0-1 15,0 0-12-15,0 0 3 0,0 0 14 0,0 0-26 16,0 0-1-16,0-13-27 0,0 13 22 0,0 0 6 15,0 0-21-15,0 0-2 0,0 0 23 16,0 0-4-16,0 0-20 0,0 0 9 0,0 0 28 16,0 0-26-16,0 0-18 0,0 0-1 0,0 0 23 15,0 0-1-15,0 0 3 0,0 0-17 16,0 0 12-16,0 0-15 0,0 0-18 0,0 0 48 16,0 0-8-16,0 0-24 0,0 0 33 0,0 0-17 15,0 0-2-15,0 0-24 0,0 0 17 16,0 0-1-16,0 0-22 0,0 0 40 0,0 0-27 15,0 0 2-15,0 0 16 0,0 0-17 0,15 0-23 16,-15 0 25-16,0 0 11 0,0 0-2 0,0 0 4 16,0 0 0-16,0 0-2 0,0 0-17 0,0 0 22 15,0 0-5-15,0 0-7 0,0 0 6 16,0 0-29-16,0 0 33 0,0 0-7 0,0 0 6 16,0 0 3-16,0 0-4 0,0 0-2 15,0 0-2-15,0 0 19 0,0 0-32 0,0 0 14 16,0 0-18-16,0 0-3 0,0 0-57 0,0 0 29 15,0 0 4-15,0 0-107 0,0 0-175 16,0 0-36-16,9 23 21 0,-12-17 9 0,3-3 0 16</inkml:trace>
  <inkml:trace contextRef="#ctx0" brushRef="#br0" timeOffset="522988.8583">13045 8136 343 0,'0'-21'164'16,"31"-20"-24"-16,-27 23-20 0,-4 2-14 0,0 1-15 16,0 15-9-16,0-10-9 0,0 1-10 0,0 0-13 15,0 3-6-15,0 6-6 0,-10-17-20 0,7 13 21 16,-1 0-4-16,0-1-62 0,2 1-5 15,-3 1 5-15,1 0 3 0,1 2 2 0,-4-2 11 16,3 3-120-16,-14-3-127 0,8 3-38 0,-6 0 35 16</inkml:trace>
  <inkml:trace contextRef="#ctx0" brushRef="#br0" timeOffset="525834.1259">9024 12664 247 0,'0'-15'184'0,"0"15"-8"16,0 0 2-16,0 0-49 0,0 0 4 0,0 0-14 15,0-12-17-15,0 12-9 0,12-18-11 0,-12 17 28 16,0-2-37-16,0 2-5 0,4-1 18 15,-4-1-4-15,0 1-53 0,2 1 33 16,-2-2-4-16,0 2-25 0,0-2 5 0,0 1 24 16,-1 2 3-16,2-3-21 0,0 2 7 0,-1 1-7 15,0 0 4-15,0 0-14 0,0 0 14 0,0 0-7 16,8-11-9-16,-4 8-5 0,1 1 3 16,-1-1-9-16,4 1-5 0,-3 1 6 0,1-2-11 15,1 0 1-15,-2 2-4 0,2 1 16 0,0-3-15 16,-1 1-10-16,11 0 14 0,-6-1-7 15,0 2-6-15,-1 0 18 0,-10 1-1 16,9 0-12-16,0 0 13 0,-3 0-18 0,2 0 9 16,-8 0-5-16,9 0-7 0,-2 0 24 0,14 13-13 15,-11-6 7-15,-1 2-18 0,0 0 23 16,-5 0-12-16,0 1 4 0,1 3 0 0,0 5 4 16,-3-5 11-16,0-4-23 0,-1 1 12 0,-1 0-3 15,0 4-7-15,0 1-6 0,0 2 21 0,0-1-27 16,-10 17 22-16,5-17-19 0,-1-1 11 15,-1 3 14-15,-1-3-21 0,0 2 28 0,1 2-16 16,-6-2-4-16,1 3 28 0,0-5-17 0,-2 7 19 16,-1-2-9-16,0-1 18 0,-2-3-11 15,1 4-11-15,-4 0-3 0,0-1 25 0,0 5-30 16,1-5-10-16,-2 1 2 0,2-1-5 16,1 0 6-16,-2 1 11 0,-1-3-17 15,5 1 18-15,0 0-10 0,3-2-18 0,0 0 44 16,6-1 3-16,-1-3-37 0,4 4-10 15,4-8 36-15,0-8 2 0,0 6-34 0,15 6 11 16,-3-5-7-16,2 1-4 0,3-2 2 0,-2-1-14 16,-1 0 13-16,4 1 18 0,-1-2-16 15,-4 2 11-15,-2-2 1 0,3 1-11 0,-2 0-2 16,-2-1 24-16,3 2 4 0,-5-2-2 16,0 1-25-16,-1-2-20 0,1 1 12 0,-5 0 1 15,1 0 20-15,1 0 4 0,-2 1-18 0,1-2-9 16,-3 2 6-16,0 1-12 0,1 0 42 0,-2 0-1 15,0 1-29-15,0-7 8 0,0 10-6 16,0 3-6-16,-16 14 14 0,11-10-33 0,-3-1 16 16,-1-5 37-16,6 4-14 0,-5-1-35 0,-1-2 22 15,1 3-13-15,1-5 2 0,0 0 19 0,1 4 17 16,5-4-39-16,-3-1 2 0,1-2-8 16,1 2 9-16,2-3 2 0,0 0 10 15,0 1 19-15,0-7-34 0,0 6 5 0,0 6-6 16,10 16 5-16,-1-15 13 0,-3 0-12 15,1 2 3-15,-4 2 15 0,4-1-14 0,-1-2 16 16,1-1 7-16,0 2-36 0,1-1 7 16,-5 3-16-16,0-3 54 0,3 1-39 0,-3 0 23 15,-2 1-17-15,2 0 7 0,0-3 24 0,-3 0-31 16,0-1-4-16,0-4-1 0,0 6-4 16,0 2 5-16,-13 17 20 0,7-16 13 0,-1 0 11 15,1 2-30-15,-2-5-15 0,0 3 4 16,-1 0 14-16,0-1-16 0,-1 1 22 0,1-1-11 15,-1 0-6-15,0 2 9 0,2-6 16 0,2-2 1 16,2-6-9-16,0 4-10 0,1-4-14 16,-1 2 35-16,1-2-17 0,0-1-9 0,3-1-4 15,-2 2 22-15,1-1-19 0,1 0-35 16,-3-2-19-16,2 2-4 0,1-3-26 0,0 0-25 16,0 0-58-16,6 0 20 0,1 0 14 15,10-4-138-15,2 1-151 0,5 0 28 16,2-2 48-16,4-2 35 0,1 1-21 0,6-3 15 15,7-2 4-15</inkml:trace>
  <inkml:trace contextRef="#ctx0" brushRef="#br0" timeOffset="641578.709">4446 4014 750 0,'0'-3'248'0,"0"1"-31"0,0-2-21 0,3 0-8 15,-5 3-5-15,4-3-35 0,-2 0-5 16,0 1 29-16,0-1-49 0,-2-1 18 0,4 0-36 15,-2-2 1-15,0 7-7 0,0 0 36 0,0-8-50 16,0 1 3-16,0 0-3 0,0 7-10 16,0-7 22-16,0 0-15 0,0 7-51 0,0-7 9 15,0 7 8-15,-11-15-32 0,10 9 19 0,-3 5-7 16,0-2 0-16,-1 3-26 0,-1 0 25 16,-2 1-20-16,-1-1 3 0,-16 9 41 0,11-2-48 15,-4 4 16-15,2 2-16 0,1-3-15 0,-3 2 33 16,4 0-17-16,1-1 6 0,2 1-10 15,-1-3 9-15,3 0 15 0,-1 0-10 0,5-2-16 16,1-1-8-16,2-3 23 0,-1 2 1 0,-2-1-9 16,5 1 9-16,-4-1-10 0,4-2-8 15,-1-2-5-15,1 4 15 0,0-2 10 0,0-1-5 16,0-1 4-16,0 0 3 0,0 0-18 0,0 0-7 16,0 0 9-16,6 7 1 0,-3-6-1 15,-2 1 29-15,0-2-3 0,1 0-9 0,-1 2 19 16,0-2-19-16,-1 2 6 0,0-2-22 0,0 2-12 15,0-2 16-15,-1 1 16 0,2 2-37 16,-2-1 7-16,0 0 16 0,1 1 12 0,-3 0 0 16,3 2-3-16,-1-3-4 0,-1 2-8 15,1 1-5-15,-4-2 0 0,5 1 0 0,-1 1-2 16,1-1-7-16,0 0 9 0,-1 0 0 0,1-1-1 16,0-3 12-16,0 0-12 0,0 0-18 15,0 9 14-15,0-9 25 0,0 7-32 0,0-7 35 16,12 10-19-16,-9-9-2 0,1-1 1 0,0 3-1 15,-2-1 0-15,0 0 8 0,0-1 0 16,2 1 10-16,-2-1-2 0,0 0-19 0,0 1 1 16,-1-2-1-16,1 2-1 0,0-1-6 15,-2 2 1-15,0 0 18 0,0-3-2 0,0 0 0 16,-15 20-27-16,6-8 2 0,0 0 2 0,-2-1 1 16,-1 0 31-16,4-2 0 0,-3 1-32 15,3-2 3-15,3-2 1 0,0-1 14 0,1-2-1 16,0 2 9-16,1-3-16 0,0 0-1 15,2 0 1-15,-2-1-10 0,3 0 0 0,-1 1 2 16,0 0 22-16,-2-2 4 0,3 1-2 16,-1 0 0-16,1-1-30 0,0 2 21 0,-2-2 0 15,1 0 17-15,1 1-2 0,0-1-30 0,0 1-28 16,0-1-37-16,0 0-12 0,0 0-49 16,0 0-14-16,0 0-66 0,0 0 18 0,0 0 20 15,0 0-323-15,1 2 49 0,-1-4 30 16,2 0 82-16,-1-1 25 0,0-2-57 0,8-8 34 15</inkml:trace>
  <inkml:trace contextRef="#ctx0" brushRef="#br0" timeOffset="670980.6119">27606 2174 430 0,'-1'-4'243'0,"3"1"-32"16,0 0 4-16,-2-1-33 0,0 1-3 15,2-3-34-15,-1 3 6 0,-2-3-6 0,1 3-23 16,1-1-16-16,0 1-1 0,-1-2-5 0,0 5-10 15,0 0-34-15,0-6 2 0,0 6 1 16,0-8-20-16,0 8-3 0,0-6 19 0,-13-5-36 16,2 3 16-16,-3 0-3 0,-1-1-20 0,0 4 4 15,-1 0-3-15,-3 1 0 0,2 2 20 16,-1 0-17-16,0 0-6 0,-1 0 14 0,-2 2-19 16,12 0 18-16,-7 0 2 0,4 0-9 15,-7 0 15-15,0 0-18 0,0 0-5 0,-22 11 7 16,25-8-9-16,-3 3 3 0,-2 0 5 0,1-1 0 15,6 3-1-15,-5-2 15 0,2 2-15 16,-4 1 15-16,7 0-20 0,2 3 33 0,-3 0-15 16,-4-3 10-16,8 4-24 0,-3-1-3 15,5 2 15-15,0-1 15 0,-3 2 3 0,6-2-29 16,1 3 30-16,1 2-39 0,1 1 0 16,3 0 7-16,0-9 9 0,0 4 0 0,11 22 19 15,-2-19-19-15,5 3 15 0,-4-3-7 16,4 2-24-16,-1 0 16 0,5 1-16 0,0-3 15 15,1-3-3-15,2 2-27 0,3-3 17 0,-2-2-9 16,1 1 14-16,2-3-5 0,-3-1-1 16,3-3-6-16,2-2-5 0,-2 1 13 0,-10-4 23 15,6 0-10-15,4 0 5 0,3 0-18 16,-4 0 1-16,32-15-18 0,-29 11 9 0,0-3 17 16,-3-2-4-16,2 4-9 0,-3-5 3 0,-1-2 4 15,-2-1 10-15,1 1 13 0,-2-1-26 0,-2-3-10 16,-4 3 20-16,0-1 25 0,0-2-30 15,-3 2-16-15,-3 0-15 0,1-1 34 0,-4-2 1 16,0 2-21-16,-1 1 2 0,-3-3 13 0,0 8-2 16,0-1 1-16,0-4-7 0,-14-17 5 15,7 13-8-15,2 1 6 0,-3-1-15 0,-2 2 15 16,-2 1-15-16,-1 2 27 0,0-2-24 16,0 2-5-16,0 1 7 0,1 0-1 0,-3 1 1 15,0 2 12-15,2 0-9 0,-2 2-6 0,5 2 6 16,1 0 18-16,-6 3-18 0,5-3 13 15,5 4-3-15,0-1 12 0,5 2-18 0,0 0-8 16,-7 0 36-16,-10 16-24 0,8-5-3 0,1-1-9 16,1 3 14-16,-2 3-2 0,1 1-5 15,0 2 12-15,2-1-5 0,0-1-2 0,-4 4-1 16,3 1 7-16,-1 0-7 0,-1-1-1 0,2 5 1 16,-1-1 5-16,2 4-2 0,0-4 14 0,-4 4-2 15,7-2-1-15,-3 4-1 0,4-1-17 16,-5-1 1-16,4-1-1 0,0 2 10 0,0 2-9 15,-2-6 1-15,5-2 2 0,-1 2-1 16,1-14-1-16,0 4 10 0,0 0 0 0,0 3-3 16,-11 17-5-16,11-22-22 0,-2-2 1 0,1-2 36 15,0-1-1-15,-1 0-8 0,2-2-23 16,-1 0 4-16,1-2-16 0,0-1-3 0,0 2-17 16,-1-3-21-16,1-3 15 0,0 0-46 15,0 0-19-15,0 0-28 0,0 0-47 0,10 11 16 16,4-20-184-16,3-4-93 0,2-4 30 0,2 0 30 15,0-4 61-15,2-3-16 0,3 1 49 16,0-4 32-16</inkml:trace>
  <inkml:trace contextRef="#ctx0" brushRef="#br0" timeOffset="671414.6933">28202 2086 735 0,'0'-8'278'0,"2"1"-38"0,1 1-21 0,-3 4-14 15,2-4-6-15,0 0-8 0,-2 4-13 0,1-1-28 16,-1 2-33-16,1-2 16 0,-2 2-56 0,1 1 9 16,0 3 21-16,-3 2-23 0,1 1 6 15,-2 8-6-15,-1 2-31 0,-3 1 10 0,2 2-20 16,-3 0 41-16,0-1-25 0,-1 2-9 0,1 2 3 15,-2 1 27-15,-1-1-14 0,7-1-17 16,-3 1-22-16,-1 4 12 0,1-4-3 16,2 3-5-16,1-7 20 0,1 10-7 0,3-2-5 15,-1 3-2-15,1-2-5 0,1-15-3 0,0 6-3 16,0 3-18-16,0 1-2 0,12 23 0 16,-7-23 0-16,-1-2 25 0,1 4-5 0,2-7 13 15,0-2-3-15,-1 3-4 0,2-1-4 0,-1 0-22 16,-2-3 1-16,3 0 2 0,0-1 18 0,1-3-3 15,2 1-23-15,-2-3 0 0,-1 0 0 16,5 1-1-16,-4-7-44 0,2 4 12 0,-4-4-44 16,0-1-16-16,-7-1-37 0,7 0-20 15,-7 0-60-15,10 0 20 0,12-11-207 0,-12 2-65 16,0-5 33-16,0 1 28 0,-8 0 25 0,8-3 24 16,-4-3-12-16,2-2 5 0</inkml:trace>
  <inkml:trace contextRef="#ctx0" brushRef="#br0" timeOffset="671720.5062">28400 2338 404 0,'1'-6'332'0,"0"0"-55"0,-1 1-32 0,2 0-40 16,-2 3-10-16,0-4-16 0,0 3-12 0,0-1-26 15,2 2-13-15,1 1 9 0,-1-2 2 16,1 4-38-16,-1 1 15 0,5-1-9 15,-2 4 6-15,5 5-21 0,4 1 26 0,-2 3-44 16,3 2-10-16,-3-1 12 0,-1 3-19 0,2-2-6 16,-3 0 23-16,3 1-25 0,0-2-16 15,-3 4-2-15,-3-2 17 0,1 2 13 0,0 1-37 16,-3-6 4-16,0 2-10 0,0 1-23 16,0-2-30-16,0-2 1 0,-3-2-30 0,-2-3-44 15,0 1-7-15,0-2-9 0,0-4-21 0,2 1 14 16,-2-4-130-16,0 0-74 0,-1 0-74 0,0 0 17 15,1-5 38-15,0 3 13 0,1-6 42 16,3-8 9-16</inkml:trace>
  <inkml:trace contextRef="#ctx0" brushRef="#br0" timeOffset="671990.8666">28671 2363 336 0,'0'-5'296'0,"0"1"-32"15,0 1-57-15,0 0-9 0,0 0-33 16,0 0-18-16,0 2-14 0,-3 2 21 0,-1-1-34 15,0 6-11-15,-8 3 19 0,-1 4-32 0,-2-1 5 16,-1 1-8-16,0 4-20 0,-1-2 31 16,2 3-20-16,-1-1-20 0,-1-2 26 0,0 2-7 15,3-3-18-15,1 4-35 0,-2-5 1 0,1 2 27 16,0 1-34-16,1-3 1 0,4 2 22 16,-1-1-38-16,-1-2 5 0,2 1-15 0,3-6-21 15,0-1-6-15,3-1-42 0,-1 0-13 0,2-2-38 16,0 0 11-16,0-3-169 0,2 0-134 15,0 0 14-15,2-6 47 0,0 1 14 0,5-10 10 16,1 0 7-16</inkml:trace>
  <inkml:trace contextRef="#ctx0" brushRef="#br0" timeOffset="672347.7249">28800 2223 373 0,'4'-2'297'0,"5"1"-66"15,-3 1-10-15,-1 1-42 0,2 1-2 0,8 2-7 16,0 4 4-16,1 2-28 0,-6 0-11 16,0 1 12-16,0 3-35 0,4 1 5 0,-2-2-21 15,1 6 21-15,-4-4-25 0,-2 4-8 16,3 5-11-16,-3-1-5 0,-1 1-27 0,-2 1-9 15,-1-5 4-15,-1 5 6 0,-2-1 14 0,0-11-43 16,0 5 24-16,0 2 12 0,-15 23-6 16,8-19-31-16,-3-3 30 0,-1 1-3 15,1-2-39-15,-3-3-1 0,1 1 19 0,3-5 18 16,-3 1-8-16,0-3-30 0,-1 1 6 0,-2-3 5 16,5-5-28-16,-3 3-20 0,5-2-8 0,2-3-19 15,-3-1-29-15,9-1-16 0,0 0 10 16,-6 0-132-16,6 0-94 0,-12-13 26 0,12 7-140 15,1-15 25-15,-1 11 25 0,9-18 42 16,-1 5-17-16</inkml:trace>
  <inkml:trace contextRef="#ctx0" brushRef="#br0" timeOffset="672601.7527">29131 2383 489 0,'7'0'291'0,"-1"0"-21"0,3 0-17 15,11-1-41-15,-10 1-10 0,2 0-15 0,0 0-31 16,4 0-4-16,0 0-18 0,-3 0-13 0,0 0-7 16,5 0-34-16,-4 0 4 0,2 0-30 15,-4 0-32-15,1 0-10 0,-4 0-46 0,-2 0-45 16,-7 0-14-16,7 0 9 0,-7 0-180 15,0 0-67-15,13 10 22 0,-14-7 22 0,-6 10-52 16,-4-1 10-16,3-7 2 0</inkml:trace>
  <inkml:trace contextRef="#ctx0" brushRef="#br0" timeOffset="672780.7507">29205 2550 269 0,'-1'5'315'0,"-2"2"-65"0,3-3-20 15,0 1-8-15,0-1-18 0,3-2-17 0,-3 3-4 16,3 0 11-16,-1-3-32 0,3 0-8 0,-1 2-11 15,1-1-20-15,8 3-20 0,-3 0 10 16,-1-3-39-16,-1 0-2 0,0 0-19 0,0-3-22 16,0 1-43-16,-8-1-56 0,0 0 5 0,8 0-231 15,4 0 23-15,17-12 22 0,-17 3-96 16,6-2 21-16,-1-4 26 0,5-1-25 0,-3 3 14 16</inkml:trace>
  <inkml:trace contextRef="#ctx0" brushRef="#br0" timeOffset="673552.7356">30367 2111 534 0,'2'-4'314'16,"-2"4"-58"-16,0-4-16 0,1 2-47 0,0 1-19 15,-1-1-14-15,0 0-22 0,0 1-18 16,0 1-1-16,0 0-19 0,0 1 15 0,0 4-25 16,0-1-7-16,0-1 15 0,0 4-21 15,0-1-12-15,-1 1 14 0,0 3-3 0,1-3-31 16,0 8 23-16,0 1-18 0,-9 22 6 15,3-17 3-15,-2 2-11 0,1 4 38 0,-2-1-26 16,0-1-17-16,3 0 6 0,-2 3 11 16,-1 2-52-16,2 0 37 0,-3 1-34 0,2 2 7 15,0-1-3-15,-1 2-14 0,3 1 42 0,-3 0-12 16,0 0 17-16,1 1-35 0,1 2 20 0,-1 2-49 16,0-3 19-16,1-2 0 0,-1 2-13 0,1 0 17 15,1-4-2-15,0 2 8 0,-2 5 34 16,2-4-43-16,2 3-20 0,-1-2-4 0,3 1 15 15,0-2 6-15,0 3 47 0,2-22-50 0,0 10 26 16,0 6-27-16,0 2 1 0,13 32 14 16,-6-32-27-16,2 0 13 0,-2-5 32 0,1-1 5 15,1 0-44-15,2 0 4 0,1-4 15 16,0-1-17-16,0-2 0 0,4 2 50 0,1-6-36 16,0 3-19-16,2-5 4 0,2 0-10 15,-1-2 1-15,-1 1 31 0,4-3-16 0,-3-3 38 16,-1-1-43-16,6 0 3 0,-3-4-17 0,-1 2 53 15,3 0-35-15,-8-5 1 0,2 5-1 16,-2-1 20-16,-4-1-12 0,-1-1-6 0,-2 0-32 16,0-1 18-16,-3-2-48 0,-6 0 7 0,0 0-34 15,6 0-21-15,-6 0-36 0,16-12 13 16,-15 7-177-16,2-2-111 0,-5-2 32 0,2-2 28 16,0-7 24-16,-11-25 22 0,4 12-62 0,2 3 7 15</inkml:trace>
  <inkml:trace contextRef="#ctx0" brushRef="#br0" timeOffset="674192.3228">30933 2336 287 0,'1'-1'371'16,"2"-2"-72"-16,0 1-36 0,-2 1-21 0,1-2 10 15,-1 2-41-15,1 0-19 0,0 0-15 16,0 1-41-16,0-2-17 0,0 1 34 0,0 2-55 16,0-1 1-16,2 2 2 0,0 0 6 0,-1 2-31 15,8 6 39-15,2-1-64 0,-5 6 28 0,4 1-24 16,0 0 22-16,-2 3-45 0,3-3 28 0,-3 6-3 16,3 0-9-16,-4 0-17 0,4-3 4 15,-1-1-15-15,-2 3-1 0,3 0-3 16,-3 0 11-16,1-1-2 0,0-1-3 0,-2 0-6 15,-1-2-3-15,2-1 1 0,-2-2 10 0,-2 0 1 16,-2-2 15-16,0-4-47 0,1 1 0 0,-4-5-15 16,1 0-44-16,1 2 4 0,-2-2-27 15,1-2-14-15,-2 1-18 0,0-3-7 0,0 0-57 16,-2 2 18-16,1-4-165 0,1-2 25 16,-3 1 26-16,3-3-114 0,-1 0 23 0,0-3 25 15,1-11 35-15,-4 0 1 0</inkml:trace>
  <inkml:trace contextRef="#ctx0" brushRef="#br0" timeOffset="674469.377">31260 2498 440 0,'0'-8'299'0,"2"1"-41"0,0 3-33 0,-2-2-29 15,0 3-10-15,0-1-6 0,0 2-31 0,0 0-2 16,-2-2-6-16,2 3-20 0,0-1-37 0,-4 2 13 16,2 0-28-16,-8 8-5 0,-4 0-12 15,-1 3 31-15,-1 2-40 0,-2-1 22 0,1 4-24 16,-3-1 38-16,2-1-16 0,-2 3-32 0,1-3-2 15,-2 3 31-15,1-2-39 0,-1-1 20 16,1 2-20-16,0-1 0 0,2-1-12 0,-1 2 38 16,0 1-33-16,4-1-1 0,-6-2 18 15,9 0 11-15,-2-5-36 0,2 1 2 0,3-3 12 16,-1 4-42-16,5-5-5 0,-2 2-21 0,3-5-9 16,1 2-21-16,-1-1-3 0,1-1-18 0,2-1-23 15,1-2 13-15,0 0-121 0,5 1-91 16,-2-2 24-16,2 1 21 0,-3-5-73 0,17-2 4 15,-1-4 52-15,3 0 7 0</inkml:trace>
  <inkml:trace contextRef="#ctx0" brushRef="#br0" timeOffset="674788.3273">31322 2605 242 0,'12'-3'339'0,"-5"1"-38"16,3 1-56-16,-5-2-18 0,1 2-27 0,-2 0 4 15,2 1-43-15,-1-4-8 0,-1 4-4 0,-4 0-17 16,0 0-13-16,7 0 1 0,-7 0-14 0,9 0 10 16,11 18 0-16,-13-12-9 0,3 5-2 15,-3 4 7-15,0-1-41 0,-2 1-24 0,0-2 17 16,-1 4 19-16,-2 3-14 0,0-4-9 16,-1-3-8-16,-1-1 11 0,2 7-7 0,0-4-41 15,-2 1 33-15,0-9-20 0,0 5-20 0,0 3-6 16,0-5 26-16,0 0 7 0,0-1-3 15,0 0-4-15,0-2-41 0,0-1-14 0,0 1-34 16,0-7-20-16,0 8-19 0,0-2-49 16,-13 5-47-16,12-9 18 0,-1 1-219 0,0-2-30 15,-1-1 28-15,3-1 15 0,0-2 18 16,2-2 49-16,8-7 12 0,3-6 2 0</inkml:trace>
  <inkml:trace contextRef="#ctx0" brushRef="#br0" timeOffset="675259.0718">31920 2385 512 0,'2'-5'311'15,"7"-6"-41"-15,-3 2-44 0,5 0 0 0,-4 3-23 16,1 0-32-16,-3 2 1 0,0 1-15 15,-1-3-37-15,4 4-10 0,-3-1-10 0,0 2-12 16,1 0 14-16,1-1-35 0,-7 2 0 0,7 0 2 16,0 0 23-16,3 0-44 0,17 15 16 15,-14-5-22-15,-3 5 5 0,-4-2 8 0,-1 0 1 16,-1 5 5-16,-4-3-23 0,0-7 10 0,0 6-20 16,-15 19-17-16,5-13 40 0,-2 1-46 15,-1-4 21-15,-3 3-35 0,0-5-4 0,0 1 51 16,-1 0-46-16,2 1 4 0,-2-3 46 0,2-2-50 15,2-1 11-15,2-1 20 0,4-1-31 16,3-5 4-16,0 2 25 0,0-3-35 0,2 2 13 16,1-1-21-16,1-4 45 0,0 0 2 0,0 11-38 15,18 7 23-15,-3-9-18 0,-1 2-11 0,4-3 46 16,0-2-31-16,4 0-5 0,-3 1 11 16,1-3 17-16,2 2 18 0,3 0-44 15,-6-2-8-15,-4 1 6 0,4-2 6 0,-6 0-6 16,-4-2 5-16,0 2 12 0,-3-1-60 15,-1-1-30-15,-1 1-24 0,0-2-59 0,-3 1 16 16,-1 0-227-16,0-1 30 0,0 0 25 16,0 0 25-16,0 0 19 0,-14 5 22 0,8-2 19 15,-2-3-97-15,2 2 43 0</inkml:trace>
  <inkml:trace contextRef="#ctx0" brushRef="#br0" timeOffset="675836.9027">31042 3388 290 0,'-1'-4'430'0,"0"-1"-89"0,0 2-48 16,1-2-29-16,0 4-28 0,0 0-20 15,0-4-41-15,0 4 56 0,-2 1-76 0,4-4-20 16,-2 4 16-16,1 0-25 0,0 0 18 0,2 0-18 16,2 2-36-16,0 0-10 0,10 5 17 15,-3 2-46-15,4 3-14 0,-1-4 24 0,0 2-4 16,4 7-16-16,-2 2 18 0,-5-1-6 16,5-2-6-16,-2 3-3 0,1 0-9 0,-2-1-24 15,5 0 4-15,-6 0-9 0,2 3-1 0,0-3 13 16,-1 1-11-16,-5 3 14 0,3-5-10 15,-3 0 0-15,-3-1-2 0,2-1-7 16,5-2 26-16,-7 1-29 0,1 3 15 0,-2-6-15 16,-1-4-5-16,-4 0-2 0,0-7 17 0,0 0-22 15,0 7 2-15,0-7-13 0,0 6-33 16,0-6-3-16,0 0-25 0,0 0-26 0,0 6-18 16,-2 0-50-16,1-6 16 0,-2-3-154 15,0-1-107-15,0 2 20 0,2-3 28 0,-12-7 25 16,9-5 24-16,4 3 16 0,-6-5-20 0</inkml:trace>
  <inkml:trace contextRef="#ctx0" brushRef="#br0" timeOffset="676101.8063">31383 3476 416 0,'2'-5'372'0,"-2"4"-70"16,3-3 3-16,-3 1-82 0,2-1-26 0,0 2-2 15,-2 1-37-15,2-2-7 0,-3 2-16 0,2 1-37 16,-1 2-9-16,-2 3 21 0,0-1-11 15,0 0-10-15,-7 10-1 0,-4 0-29 0,4-3 5 16,-1 4-14-16,-3 2-8 0,3-1-6 0,-7-3 13 0,3 4 4 16,0 0-2-16,0-4-34 15,0 4 46-15,0-5-45 0,0 4 45 0,0-5-44 16,2 3 0-16,2-2 8 0,-2 2-19 16,2-1-18-16,1-1 20 0,-1-1-29 0,2-1-53 15,1-3-25-15,-1 5 11 0,2-5-186 0,-2-1-119 16,3-1-20-16,1 2 26 0,-1-4 20 15,1 0 30-15,-1 1 40 0,2-1 12 0,0 1 6 16</inkml:trace>
  <inkml:trace contextRef="#ctx0" brushRef="#br0" timeOffset="676501.8548">31278 4132 288 0,'9'0'362'0,"-3"0"-61"0,11-2-53 16,-5 2-28-16,-12 0-10 0,8 0-34 0,1 0-13 15,-1 0-2-15,-1 0 10 0,-7 0-52 0,8 0 4 16,6 11 37-16,-11-10-52 0,-1 3 6 0,1 1 0 15,3 9 15-15,-3 3-35 0,1-7-23 16,-4 2-6-16,0-1 8 0,0-3-20 0,0 4-21 16,0 3 12-16,0 2 0 0,0 1 12 15,0 1-35-15,0 0 55 0,0-4-41 0,0 1-18 16,0 3 13-16,0-2-17 0,0-2 36 16,-8 0-27-16,-5 17-15 0,13-21-2 0,-1-1 10 15,-1-1 6-15,2-3-28 0,-1-2 1 0,0 2-9 16,1-2-38-16,-1-1-14 0,1-1-27 0,0 0-17 15,-2-1-72-15,4-4 17 0,-1 3-280 16,0-4 21-16,3-1 22 0,4-8 17 0,2-6 57 16,4-3 23-16,-1 1 12 0,3-7 3 15</inkml:trace>
  <inkml:trace contextRef="#ctx0" brushRef="#br0" timeOffset="677611.4142">32510 2191 436 0,'-1'-2'230'0,"-2"1"-26"15,2-4-2-15,-1 4-15 0,0-1-40 16,1 0 1-16,1 2-1 0,-3-1-10 0,2 0-18 16,0 0 3-16,1 0-8 0,0 0 4 0,0-1-17 15,0 1 1-15,-1 1-17 0,1 0-8 16,0 0-11-16,0 0-7 0,-2-1 9 0,4-1-13 15,-1 2 3-15,8 3-3 0,-2-2-10 16,1-1-22-16,5 3 31 0,0-1-35 0,1 0-1 16,2 2-3-16,0 5-1 0,-4-8 40 0,0 2-31 15,-3 0 6-15,1-1-1 0,-6-2 3 16,-4 0 21-16,8 0-31 0,-8 0 1 0,7 0 4 16,-7 0-18-16,7 0 40 0,0 2-34 0,-8 1 34 15,5-1-26-15,0 2-22 0,-2 2 12 0,-3 1 15 16,4 4 3-16,-3-5-23 0,0 3 19 15,0 5 28-15,9 22-51 0,-9-12 26 0,0-15 10 16,0 8-35-16,0 3-1 0,0 1 11 0,-12 28-1 16,7-27-15-16,1 5-1 0,1 0 38 15,2 1-38-15,-4-3 14 0,0 8-9 0,3-3-18 16,-4 3 42-16,0 1 7 0,2-1-47 16,-2 4 19-16,2-1-3 0,-4 3 0 0,3-4-1 15,5 0 18-15,-8 0-22 0,1-1 1 0,4-4 52 16,-1 3-6-16,-2-5-48 0,1 7 33 15,1 0-21-15,-3-6 3 0,5 5-4 16,-3-7 18-16,0 8-38 0,-2-1 20 0,4-5-12 0,0-4 14 16,-3 2 3-16,3 2-21 0,-1 0 1 15,2 0 0-15,-2 3 24 0,0-1 6 0,4-1-3 16,-5-1-26-16,2 2 3 0,1 1-2 16,-4-2 2-16,-2-3 33 0,4 5-2 0,0-6-4 15,0 6 0-15,0-1-5 0,-2-5 14 0,1 0-2 16,0 1-5-16,-4-4 9 0,5 5-8 0,-2-1 3 15,1 0-29-15,-3 0 44 0,4 1-20 16,-4-1-6-16,0-2 20 0,-4 0-29 0,4 4-14 16,-3-1 26-16,3-3-19 0,-4 0 24 15,6 2-3-15,-3-4-2 0,3 6-10 0,-2-2 12 16,2 2-22-16,-3-5 28 0,4 0-6 16,-2 0-11-16,2 0-23 0,0-2 47 0,0-2-18 15,-1 1-13-15,3-3-9 0,0 2-2 0,2 0 11 16,0-1 6-16,0-2-6 0,1-8 4 15,0 3 21-15,0-1-15 0,0 1-8 0,0-2-14 16,0 0-6-16,0-2 39 0,0 1-19 16,0-3 0-16,0 1-3 0,0-7-25 0,0 8 4 15,0-2 34-15,0 0 15 0,0-6-12 0,0 7 7 16,0-7 9-16,0 7-4 0,0-7-25 0,0 0 16 16,0 6-1-16,0-6-28 0,-18 6-20 15,14-7 3-15,-4 1-117 0,-15-8-40 0,0-2-49 16,4-5 23-16,-5 0-310 0,-3-2 39 15,-4-5 35-15,2-3 35 0,-7-5 28 0,3-3 14 16,-4-3 52-16,-2-3 24 0,0-5-83 16,0-4 2-16</inkml:trace>
  <inkml:trace contextRef="#ctx0" brushRef="#br0" timeOffset="679302.0505">30688 2053 334 0,'-2'-2'226'0,"2"2"-44"0,0 0-10 0,0 0-12 16,0 0-36-16,0 0 10 0,0 0-9 15,-5-18-24-15,2 15 7 0,1 1-12 0,-4-1-17 16,2-1-18-16,-1 2-17 0,0-1 13 0,-10 0-14 16,-4 1-16-16,1 1 31 0,-1-1-52 15,-2 2 38-15,10 0-18 0,-8 0 8 0,-1 0-8 16,-26 13-2-16,18-10 4 0,4 1 0 16,-2 0 2-16,1 0 3 0,2 2-2 0,0 1 7 15,4-1-4-15,-2-3 2 0,7 4-24 0,-4-5 23 16,5 2-3-16,-1 1 3 0,7-3 3 15,0 2-15-15,1-4-13 0,2 1 18 0,0 1-14 16,-1-1 5-16,4 1 5 0,-2-2 6 0,1 2 2 16,0-1-14-16,1 0 7 0,1 2 14 15,-1 0-4-15,0-1-11 0,1 3 10 0,-2-2-17 16,2 2 14-16,0 2-13 0,0-7 6 0,0 0 13 16,0 8-25-16,0 2 4 0,0 2-4 15,0 3 3-15,0-2 13 0,0 1-15 0,0 2 7 16,0 1 21-16,0-3-8 0,0 4-24 0,0 0 29 15,0 2-37-15,0 2-3 0,0 2 10 16,0 0 28-16,12 23-30 0,-12-20 22 0,2-3-19 16,-2 0 15-16,4-3-27 0,0 4 7 15,0-1 10-15,-2-2-5 0,1 4 31 0,-2-4-16 16,-1-1 7-16,0 1 7 0,3 2-36 16,-2-4-9-16,0 0 9 0,-1-10 21 0,0 8-11 15,0 0 30-15,0 4-8 0,0 0 0 0,0 2-3 16,-11 24 2-16,7-17 16 0,4-6-38 15,0 0 20-15,0-8-13 0,0 5 29 0,0 6-31 16,0-3-14-16,0 4 10 0,12 29 6 0,-7-29 2 16,-3-2-11-16,0 0-9 0,-1 1 6 15,3-3-1-15,-2 0 34 0,0-4-5 0,-2 2-42 16,7-5 22-16,-4 6-7 0,-1-4-2 0,-2 2 0 16,3-1 23-16,-2-1-4 0,0 3-10 15,2-4 2-15,-2 2-1 0,-1 0-2 0,2 1-1 16,-1-3-1-16,-1-9-3 0,0 7-1 0,0 4-13 15,0-2 2-15,0 5 0 0,0-1-13 16,0 2 1-16,-12 20 40 0,6-22-9 0,2 2-2 16,0-5-18-16,2 7-16 0,0-8 31 0,-1 0-22 15,1 1 11-15,0-3-15 0,-1-4 21 16,2 2 1-16,-2 7-6 0,2-9-14 0,0 4 2 16,1-5 40-16,-2 7-4 0,2-4-34 0,0-1 4 15,-1-3 17-15,0 9-16 0,1 1 2 0,-4-2 17 16,4 0 6-16,-1-3-11 0,1-6-1 15,0 3 0-15,0 3 17 0,0 1-2 16,0 0-2-16,0-1-2 0,0 0-49 0,0 0 17 16,0-4 3-16,0 1 0 0,0-4 2 0,0 0 0 15,0 0-18-15,0-2 2 0,0 0 2 16,0 2 3-16,0-2 2 0,0 0 1 0,0 7 2 16,0-1 11-16,0 2 0 0,0-5 27 0,0 1 13 15,0-3-7-15,0-2 2 0,0 3-10 0,0-5 12 16,0-4-8-16,0 8-25 0,0-8 23 15,0 8-11-15,6 5 11 0,-6-9 2 16,1 0 1-16,1 1 5 0,0-1-2 0,-2 0-26 16,4 2 20-16,-1 0 11 0,-1-1-16 0,2-1-2 15,5 6-6-15,0 1-16 0,-3-3 22 0,5 5-2 16,1-5 8-16,-3 0-17 0,0 0 0 16,3 1 6-16,1-2-2 0,1-1 5 15,-3 0 14-15,3 0-11 0,3-2 0 0,4 2 13 16,-1 0-48-16,0-1-4 0,2 1 36 0,-2-4-1 15,3 4 8-15,0 1-6 0,0-3-11 0,1 2 10 16,-3-4 5-16,2 4-10 0,-4 1 1 0,4-3-12 16,-4-2 4-16,-3 3 10 0,2-4-9 15,-7 2-6-15,-1 0-9 0,-1-3 16 16,-2 2-3-16,-1-1 10 0,-1 1-15 0,-5-2 4 16,0 0 32-16,0 0-7 0,8 0 2 0,-8 0-22 15,0 0 20-15,6 0-15 0,-6 0 7 0,8 0-27 16,-8 0 30-16,0 0 1 0,7 0-16 15,-7 0 2-15,0 0-12 0,13 10-9 0,-13-10-19 16,2 0-17-16,0 0-6 0,-2 0 4 16,0 2-64-16,0-2-35 0,0 0-30 0,0 0-78 15,0 0 25-15,4-11-189 0,-4 7-59 0,-2-1 32 16,-2-10 61-16,-3-2 4 0,-5 1 25 16,1-1 23-16,-4 0 21 0,4-4 27 15,-7 4-7-15</inkml:trace>
  <inkml:trace contextRef="#ctx0" brushRef="#br0" timeOffset="684637.182">27371 6999 456 0,'0'-15'173'0,"0"15"-28"0,0-17 38 15,14 0-16-15,-14 11-10 0,1 3-3 0,-1-3-21 16,0 2-2-16,1-2 9 0,-1 6-12 16,0 0 10-16,0-8-16 0,0 1-14 0,0 7-8 15,0-7 24-15,0 7-33 0,0-7 14 16,0 0-19-16,0 7-22 0,0-5 29 0,0 5 13 15,0-7-20-15,0 7-14 0,0 0-7 0,0-8 20 16,0 8-38-16,0 0-8 0,0-8 16 16,0 8-34-16,0 0 8 0,0 0 27 0,0 0-58 15,13-9 35-15,-10 10-14 0,-3-1 15 0,5 1 9 16,-3 2-25-16,1 0 12 0,1 1 18 16,0-1-27-16,6 9-8 0,0 1 10 0,2-2-8 15,0 7 19-15,1-4-3 0,0 0-26 0,3-2 33 16,1 4-13-16,1-2 3 0,0 4-3 15,0-3 28-15,4 2-5 0,-6-1-4 0,2 1-5 16,0 0-30-16,-1-2 1 0,-3 1-1 0,0-2 9 16,0 0-1-16,1-1-16 0,-5 0-18 15,-1-3 3-15,0 5 43 0,0-5-19 0,-4-2 2 16,2-1 0-16,-2-1-8 0,-1-2-20 0,-4 2 2 16,3-4 35-16,-1 3 0 0,0-3-35 15,0 1-1-15,1 1 10 0,-3-2 5 0,2 1-62 16,0 0-17-16,-1-2 0 0,-1 1-58 15,2-2-9-15,-2 0-21 0,0 0 15 0,-4 3-136 16,3-4-99-16,-3-2-35 0,3 1 30 0,-3-4-17 16,1 0 24-16,-2-5 71 0,-1-6 35 15,3 1-10-15</inkml:trace>
  <inkml:trace contextRef="#ctx0" brushRef="#br0" timeOffset="685132.6819">27902 6949 234 0,'2'-3'337'0,"-2"-1"-72"15,1-2 8-15,-1 4-51 0,0-3-20 0,0 1-5 16,0 1-25-16,3-2-2 0,-2 5-34 0,0-4-7 16,-1 1-24-16,0 2-10 0,0 1 11 0,3-2-27 15,-5 1-5-15,0 4 14 0,1-3-9 16,-3 2 21-16,0 4-50 0,-4 4 3 15,-2-1 0-15,-3 2-18 0,2 2 13 0,-3-1 12 16,-2 2-20-16,0-3 26 0,0 3-17 0,-3-1-12 16,0 2 32-16,4 0-35 0,-8 0-4 15,4 0-2-15,-2 0 34 0,-1-1-29 0,1 2-6 16,-1 4-7-16,-3-1 21 0,3-1-26 16,-5 2 20-16,6-2-14 0,-3 1 7 0,0-1-18 15,1-3 0-15,2 3 1 0,1-1 16 0,-5-2-34 16,9-2 16-16,-1 1 7 0,4-7-15 15,2 1 22-15,4 0 0 0,-2-6-3 16,4 5 19-16,0-4 14 0,3 0-22 0,-2-1-1 16,0 1-36-16,3 0 10 0,0-2 0 0,1 0 0 15,-3 1-2-15,2-1 39 0,-1 1-12 16,0-1-18-16,2-1-1 0,0 0-46 0,0 0 23 16,0 0-21-16,0 0-2 0,0 0-11 0,0 0-34 15,-2 3-22-15,2-5-22 0,3-2-37 16,0 3-41-16,-2-2 18 0,3-3-265 0,-2 4 50 15,1-2 30-15,-3-1 2 0,3 3 23 0,-2-3-33 16,0 5 14-16,-1-2 73 0</inkml:trace>
  <inkml:trace contextRef="#ctx0" brushRef="#br0" timeOffset="686307.0774">27298 8122 307 0,'0'0'328'0,"0"0"-46"0,0 0-27 0,0 0-55 16,-13 0 0-16,13 0-29 0,0 0 10 0,0 0-25 15,0 0-8-15,0 0-2 0,0 0-14 0,-13-23-2 16,17 21-17-16,-2 0 1 0,0 0-25 15,2 0 48-15,1-1-51 0,3 1-6 0,-2 2-9 16,1-1 26-16,13-1-50 0,-10 2-3 0,5 0-10 16,3 0 14-16,22 16 1 0,-19-9-6 15,-2 3 11-15,1 2 8 0,-2 0-34 0,-3-1-31 16,0 4 30-16,-2 1 16 0,-4-1-35 16,3 1-19-16,-8 2 17 0,-2 0-9 0,1-4 20 15,-3-5-19-15,0 4 9 0,0 3-9 0,-15 21 15 16,8-18 24-16,-3 0-6 0,-3 0-42 0,0-1 18 15,-1-1 2-15,-1-2 5 0,2 0-28 16,-2-1 19-16,0 0-15 0,2-3 38 0,0-3-40 16,1 2 44-16,-3-1-7 0,1-3-25 15,-2 3-24-15,7-5 18 0,-1 0-37 0,4-2 61 16,-1 1-55-16,4-1-2 0,-3-1-13 16,0-1-5-16,1 0 6 0,3 0-5 0,2 0 4 15,0 0-20-15,0 0-3 0,0 0-45 0,0 0-64 16,-12-12 17-16,12 8-90 0,0 1 23 15,4-3 20-15,-2 0 16 0,7-4 18 0,1-3-180 16,2 1 19-16,2-3 33 0,-1 5 46 0,3-5 8 16</inkml:trace>
  <inkml:trace contextRef="#ctx0" brushRef="#br0" timeOffset="686760.7558">27817 8222 409 0,'4'-4'226'15,"-3"1"-9"-15,3-1-29 0,-3 2-34 0,0-2 22 16,0 0-7-16,1 2-17 0,0 0-23 0,-2-3 2 16,2 1-10-16,-2 1 4 0,1 0-7 15,-2-1-26-15,1 1 6 0,-3 2-30 0,3 1-10 16,-6-4 2-16,1 2-7 0,0 2 16 0,1 0-2 15,-3 0-27-15,0 0-8 0,-1 1 2 16,2 2-4-16,-3-3 20 0,-14 10-9 0,10-4 8 16,-4 0-2-16,3 3-23 0,4-3 36 0,0 3-42 15,-5 1 34-15,2-3-38 0,4 5 51 16,-3 0-40-16,2-1-1 0,0 0-1 0,0 1 1 16,1 2 5-16,3-2-13 0,-1 1 14 15,3 2-1-15,1-2-22 0,3-1-18 0,0-2 30 16,0-4 6-16,0 6-3 0,14 12-14 15,-5-11 1-15,4-1-17 0,0-1 1 0,2 1 7 16,1-5 33-16,-3 2-10 0,3-5 21 0,2 3-29 16,-4-3-1-16,-1 0-5 0,5-2 50 15,-7-2-69-15,-1 4 38 0,-1-3 11 0,-1 1-10 16,0-1-41-16,-2-1 37 0,-1 0-21 16,2 0 12-16,-4 0-2 0,4 0-2 0,-4 1-12 15,3 0 4-15,-4-1 35 0,1 0-24 0,1 0-20 16,-2 0-4-16,1 0 8 0,1 0-44 15,1 0-16-15,-5 0-5 0,0 0-37 0,0 0-27 16,0 0-8-16,0 0 13 0,10-12-225 0,-10 9-99 16,1 0 30-16,0 1-6 0,1-2 27 15,-2-2 110-15,1-1-4 0,2 3 6 0</inkml:trace>
  <inkml:trace contextRef="#ctx0" brushRef="#br0" timeOffset="687522.4555">28235 7988 610 0,'-1'-3'243'0,"2"-1"-61"0,-1 1-6 16,0-1 1-16,0 0-17 0,0 0-16 0,0 1-12 16,1-2 16-16,-1 2-15 0,0-1-26 15,3 2 25-15,-3-3-49 0,0 1 3 0,0 4 2 16,0 0 14-16,0 0-34 0,0-8 9 15,6-4-4-15,-3 8-36 0,-1 1 1 0,1 0 3 16,2-1 4-16,-4 1 8 0,3 0 6 0,1 0-41 16,8-3 32-16,-2 1-43 0,-3 2 33 15,-8 3-24-15,8 0 1 0,-2 0-12 0,13 16 0 16,-12-11 7-16,-1-1-10 0,-1 4 31 0,-1-2-3 16,-1 2-22-16,-2 0 10 0,-1-1-15 15,0 13-11-15,0-13 17 0,0 4 27 0,0 5-18 16,-13 16-21-16,7-14-13 0,-1-2 33 0,-2-2-19 15,-1 4 37-15,0-5-20 0,2 1-4 16,-3 0-6-16,-5-2 13 0,7-2-24 0,2-1 41 16,-2 0-37-16,4-1 4 0,0-2-4 0,-1-1-6 15,3-1 24-15,-2 1-30 0,2-2 16 16,2 1-2-16,1-2-1 0,0-2 5 16,0 0 37-16,0 0-58 0,0 0 6 0,12 15 31 15,-6-13-12-15,0-2-10 0,12 3 39 0,1-3-15 16,1 2 8-16,-9-2 15 0,5 0-55 0,2 0 26 15,3 0 47-15,0 0-6 0,0 0-7 16,20-11-21-16,-21 9-32 0,5 2 28 16,-8-2-2-16,-1 2-2 0,-4 0-4 0,-1 0-2 15,-5-2 10-15,-1 1 11 0,3 0-16 0,-4 1-2 16,1 0 0-16,-1-1-3 0,-2 1-2 16,2-2-4-16,-1 0 0 0,-1 2-1 0,-2 0-20 15,0 0-20-15,0 0-15 0,0 0-38 16,0 0-21-16,10 0-26 0,-10 0-82 0,-2-3 20 15,-2 2-266-15,0 1 37 0,-1-3 29 16,-8-9 22-16,-1-1 36 0,3 2 51 0,-8-6-38 16,7 0 43-16</inkml:trace>
  <inkml:trace contextRef="#ctx0" brushRef="#br0" timeOffset="689090.6072">27835 5292 513 0,'0'0'180'0,"0"0"-34"0,0 0-18 0,0 0 27 16,0 0-45-16,-14 0-13 0,14 0-14 15,0 0 13-15,0 0-23 0,0 0-15 0,0 0 33 16,-28-4-16-16,24 4-22 0,-3 1 7 0,0 1-16 16,1-1 9-16,-10 4-10 0,-3-1 6 15,-1-4-1-15,1 5-6 0,-1-2-19 0,-3 1 26 16,4-1-23-16,1-1 21 0,-4 2-9 15,6-2 1-15,-2 2-11 0,4-1-22 0,1-3 25 16,4 3-9-16,-1-2-3 0,2 0-8 0,1 1 5 16,1-2 6-16,-1 1 0 0,0 1-3 15,2-1-1-15,0 0 9 0,0 1-7 16,-1-1 11-16,2 1-1 0,0-1 0 0,-1 3-10 16,2-4-5-16,-2 1 17 0,1 1-14 0,-1 1 4 15,0-1 0-15,1 0 13 0,0 1-16 0,-5 9 11 16,-4-4-1-16,4 3-14 0,2 1 22 15,-1-3-16-15,-1 5 22 0,1 1-23 0,-1 1-5 16,3 3 13-16,-4 2 0 0,0-2 6 0,1 6-20 16,-7-2 8-16,7 2-5 0,-5 2-2 15,2 4 3-15,-5 0 9 0,2 1 26 0,-2 2-22 16,2 2-25-16,-6 0 6 0,3 1 13 0,-2-1-21 16,-3 3 46-16,4-1-13 0,-3 4-17 15,-1-5-22-15,4 1 6 0,-6-1 17 0,5 0-12 16,2-3 9-16,-2 3-16 0,2-1 11 15,0-1 9-15,3-2-12 0,-2-1 42 0,-1 1-65 16,2-2 6-16,-1-1 20 0,-1 1-7 0,2 2 43 16,0-2-17-16,0-1-15 0,-1 0 10 15,2 1-16-15,-1 0 32 0,-1 5 6 0,-1 0 0 16,-2 3-6-16,3 0 29 0,-2-3-9 16,5 6 14-16,-4-1-2 0,4 1 5 0,0 0-42 15,1-1 28-15,4-5-9 0,-3 7-13 16,3-3-1-16,0 2 1 0,3 0-5 0,-2-3 2 15,1-2 2-15,5 2-11 0,-4-3-7 0,4 1-16 16,-1-3-12-16,-2-2 3 0,3-1 12 16,-1 0 8-16,-1 0 14 0,3 0-9 0,-3-2-22 15,4-1-12-15,-1 0 7 0,0-4 20 0,-2 4-6 16,-1-5 10-16,2-1-24 0,-2 1 15 16,-1-1 0-16,2 1 6 0,-1-5 2 0,-1 5-18 15,1-1-5-15,-1 0 10 0,1 0-6 0,-2 0-5 16,2-1 20-16,-2 1-33 0,1-3 22 15,-2 2-12-15,2-1 12 0,-4 3-12 0,4-2 5 16,0 0 0-16,0-2 10 0,0-1 0 0,0 2 2 16,2 2-1-16,-6-1-1 0,5 0 0 0,-1-2-9 15,1 0 2-15,-1-3-8 0,2 5 16 16,-1-3 1-16,-1 3-3 0,2-4-22 16,-1 4 24-16,-2 0-9 0,4-1 20 0,-4 2-9 15,5 1-39-15,0-3 47 0,-1-1-18 0,2-8-6 16,0 5 13-16,0 3 0 0,0 0-31 0,0-3 41 15,0 2 2-15,0 3-17 0,0-4 6 16,0-1-25-16,0-1 14 0,0-2-9 0,12 14 19 16,-5-12 17-16,-1-1-7 0,1 2-12 15,3 1-7-15,-1-6 5 0,2 6 13 0,0-10-11 16,2 8-7-16,0-4 17 0,5 1-22 16,-1-2 11-16,-1-3 0 0,0 3 3 0,1-5-10 15,-2 5 3-15,-1-2 2 0,0-1 10 16,-1-1-1-16,0 1-28 0,-3-2 8 0,-2 0 18 15,0-1 7-15,-2-1-14 0,3-2 7 16,-3 4 1-16,2-5-3 0,9 2-6 0,-2 5-10 16,-7-7 15-16,6 0-18 0,18-10-40 0,-13 6-20 15,1-2 7-15,3 1-68 0,-1-9-32 16,0 4-26-16,2-5-46 0,3-3 25 0,-1-3-236 16,3-6 36-16,0-7 32 0,7 1-54 15,1-12 27-15,7-2 28 0,-6-6 31 0,8-7 22 16,6-3 19-16,0-2 12 0</inkml:trace>
  <inkml:trace contextRef="#ctx0" brushRef="#br0" timeOffset="690679.2911">28604 5368 698 0,'-1'-1'193'16,"-3"0"-26"-16,3-2-48 0,0 1 0 16,-3 2-1-16,4 0-6 0,0-1-13 0,0 1 5 15,1 0-19-15,4-1-30 0,-1 2 6 0,0-1 4 16,2 1 0-16,1-1-21 0,13 5 21 15,-2-3 2-15,4 2 0 0,0-3 2 0,0 0-15 16,-1 1-1-16,2 0-19 0,-3-1 15 16,-3 1-1-16,-3-1-18 0,-2 2 21 0,-3-3-10 15,-1 0-7-15,-1 0 5 0,-2 1 24 16,-1-1 8-16,0 0-35 0,2 2-11 0,-3-2 14 16,-2 0-13-16,3 0 22 0,-2 1-10 0,1-1-18 15,-1 0-6-15,1 2 1 0,1-1-4 16,-3 3 32-16,3-2 9 0,-3 3-44 0,4 1 15 15,0 7-18-15,-1 1 30 0,0 4-8 0,-4 1-11 16,4 3-16-16,-3-3 26 0,2 8-29 16,-3-14 10-16,0 8 24 0,0 4-35 15,0 3 8-15,0 0 35 0,0 2-10 0,0 0-14 16,0 2-26-16,0-1 17 0,0 1 2 0,0 0-3 16,0 3 25-16,-14 34-18 0,11-34 26 15,1 1-36-15,0 6-7 0,1-4 13 0,-4 2-9 16,1-2 27-16,-4 0-18 0,5 2-1 15,-3 0 25-15,4-3-19 0,-1 1-11 0,-3-1 15 16,2 1-23-16,0-2 2 0,0 0 47 16,1 1-2-16,-3-1-24 0,3-1-7 0,-4 0 11 15,2-2-5-15,-2 3-14 0,3 0-6 0,-2 2 21 16,3-4 6-16,-4 2-3 0,5-1-17 16,-5 0-19-16,5-2 36 0,-1 1-22 0,1-1 5 15,-2-3-2-15,1 1 45 0,3 4-32 0,-5-4 4 16,3-3-19-16,-2 3 1 0,-1-5 0 15,2 5 12-15,2-3 14 0,1 0-34 0,-1-8 41 16,-2 8-24-16,3-14 26 0,0 4-3 0,0 4-4 16,0 3-3-16,0 1-1 0,0 2-3 15,0 1-3-15,0 2-2 0,0-2-1 0,0 3-16 16,14 28-4-16,-10-31 1 0,1 0-1 0,-2 1 3 16,2 1-2-16,-1-2 2 0,-2 1 44 15,3-1-4-15,0-1-14 0,2 0 4 0,-2 3 24 16,0-4 10-16,1-2-2 0,1 0-11 15,3-2-8-15,-2-2-7 0,1-1-22 0,1 2 27 16,-3-1-7-16,2-2-12 0,1-1-21 16,-2 1 31-16,-1-2-10 0,-2 1-12 0,3-3-2 15,-2-3 21-15,-6 1-6 0,5-3-11 0,-2-1 0 16,-1-2 11-16,-1 2-9 0,1-5-14 16,-1 2 30-16,-1 0-28 0,1 0 9 0,-1 0 7 15,0-6 7-15,0 0-25 0,0 9 7 0,0-1-26 16,0-1 22-16,0 3 13 0,-10 11-12 15,7-12-15-15,-4 2 34 0,4-2-45 0,2-1 32 16,1-1 4-16,-5 0-34 0,2-3 26 16,-1 2 13-16,-6 3 3 0,-1 1 5 0,-2 2-9 15,-1-3-17-15,0-1-10 0,-3 2 32 16,0-2-17-16,0-2-22 0,-4 0 11 0,2 0 16 16,-3 1-1-16,1-1 0 0,-1-2-11 0,-1-2-18 15,0-1 30-15,-3 8-9 0,4-6-12 16,-1-1 15-16,1 1 17 0,-1-2-7 15,2 0-6-15,1 1 3 0,-1 0 14 0,2 0-3 16,2 0 0-16,1 0-15 0,0-2 9 0,5 0 17 16,2 1 7-16,-1 0-1 0,3-1 1 15,1 0 5-15,1 2-3 0,-1-1-24 0,0-1 10 16,1 0-12-16,0 0-8 0,1 2 7 16,-2-2 4-16,1 1-1 0,0-1-6 0,5 0 7 15,0 0 2-15,0 0-6 0,-6 0 7 0,6 0-6 16,0 0-4-16,-7 0 4 0,7 0-22 15,0 0 22-15,0 0-19 0,-7 0 14 0,7 0-7 16,0 0 14-16,0 0-7 0,0 0-8 16,-7 0-8-16,7 0 6 0,0 0 0 0,0 0 4 15,0 0-16-15,0 0-12 0,0 0-15 16,0 0-8-16,0 0-23 0,-8 0 20 0,8 0-37 16,0 0 9-16,0 0-32 0,0 0-30 0,0 0-26 15,0 0-22-15,0 0 2 0,-6 0-21 0,6 0-52 16,-9 0 23-16,6-6-214 0,2 0 36 15,-4-13-67-15,-4 0 50 0,6-1 28 0,-2-3 37 16,1-2 57-16,0-4-11 0,1 1 5 16</inkml:trace>
  <inkml:trace contextRef="#ctx0" brushRef="#br0" timeOffset="700129.365">19388 361 340 0,'0'0'140'0,"0"0"49"16,0 0-33-16,0-12-24 0,0 12-39 15,0 0 48-15,0 0-22 0,0 0-15 0,0 0-8 16,0 0 15-16,0 0-8 0,0-14-5 0,0 14-1 16,0 0 4-16,0 0 4 0,0 0-21 15,0 0 28-15,7-24-8 0,-9 21-16 0,3 1-8 16,4 1 8-16,-6 2-24 0,1-4-7 15,3 3 1-15,2 2-13 0,-3-2 21 0,-6-2-20 16,2 2 7-16,4 0 9 0,-4 2-41 16,2 1 16-16,-3-5-26 0,1 4 4 0,0 3-6 15,2 2 9-15,-4-2 5 0,-2 1 1 0,-4 5-18 16,2 0 7-16,2 3-11 0,-2 0 18 0,2 5 9 16,-2-4-11-16,3-2-24 0,2 8 40 15,-7-5 1-15,4 7-35 0,5-7 2 16,-6 3 6-16,-2 2-7 0,4-2-2 0,1-5 15 15,2 3-22-15,1-3 31 0,-1 2-30 0,2-9 2 16,0 2 12-16,0 2-11 0,0 0-2 16,0 0 22-16,18 8-20 0,-14-12-2 0,-3 1 3 15,4-4 17-15,4 0 13 0,-4 0-19 16,2-2-16-16,2 0 22 0,0-1-9 0,1-1 25 16,3-1-21-16,-6-1-9 0,3 0 21 0,-2 0-14 15,1-3 8-15,-2-6-5 0,12 4 36 16,-9 3-30-16,1-3 55 0,5-1-51 0,-10 0 48 15,4-2-30-15,-1 2-14 0,3-6-6 16,-5 3 3-16,1-3 31 0,1 3-34 0,-1-1 0 16,-1-1-6-16,-1 3 12 0,1 1-2 15,-3 4-2-15,1 4 4 0,-5-6-2 0,2 1-3 16,1 3 3-16,0 0 6 0,-1 0-4 0,-2 1 6 16,0 2-3-16,2-1-2 0,-1-4-3 15,-2 6-2-15,-4 3-3 0,-2 1 19 0,5 4-8 16,-5 3-17-16,0 1-6 0,0 3 26 0,0 1-6 15,-2 1-7-15,4 1-3 0,7-6-1 16,-7 6-35-16,-2 3 3 0,1-1 0 0,-3 0 1 16,9-13 18-16,0 5 23 0,0 0 8 15,0-2-4-15,12 10-47 0,-6-9-11 0,-1-5 22 16,3 0 1-16,0-1 7 0,2 5-1 16,1-7 0-16,3-1 1 0,-14-3-10 0,13 0 0 15,-1 0 18-15,0 0 6 0,18-11 0 16,-19 1-1-16,0 1-42 0,1-2 2 0,0-7 2 15,-1 9 3-15,-2-10 53 0,0 3-1 0,0 1-7 16,1 0 7-16,-1-2 11 0,1-1-15 16,-6 4-7-16,3 0 25 0,-3 3-7 0,1-3-27 15,-3 2 19-15,-2 12-12 0,0-10-17 16,0 2 17-16,12-11-4 0,-11 14 13 0,-1 0-22 16,0 5-10-16,0 0-11 0,0 0 2 15,0-7 3-15,0 7-52 0,-4-7-25 0,4 7-21 16,4 0 2-16,-8 1-35 0,2 2-50 0,-5 0-3 15,5 6 18-15,-12-9-188 0,5 7-91 0,4-2 16 16,1-1 36-16,1 5 12 0,-8-5 43 16,6 4 13-16,1 0 3 0,7 3 46 15</inkml:trace>
  <inkml:trace contextRef="#ctx0" brushRef="#br0" timeOffset="700592.0203">19897 730 456 0,'3'3'300'0,"5"-9"-49"15,-2 3-19-15,1 0-46 0,-2 5-4 0,1-1 5 16,-2-4-43-16,-1 1 2 0,0 0-33 16,1 2-6-16,2-2-6 0,0 4-13 0,-3 2-12 15,3 2 4-15,1 0-6 0,2 3-15 16,-6-3 6-16,4 4-4 0,-5 1 29 0,1-1-35 15,-3 1-18-15,0 6 38 0,1-1-37 0,-1-9 13 16,0 5-26-16,-13 16 3 0,4-10-4 0,-4-4 11 16,1 4 11-16,-4 0-19 0,1-4-28 15,-3 1 40-15,1-3-15 0,-1 3-6 0,4-5-15 16,2-1 11-16,0 1-12 0,3-4 25 0,2 2 8 16,-1-3-41-16,4-1 31 0,-2 2-31 15,2-3 5-15,4-3-4 0,0 0 9 0,0 0 13 16,0 9 6-16,22 3-21 0,-9-8 2 15,6-2 26-15,0 2-30 0,4-2 8 0,-13-2 2 16,6 0-11-16,2 0 12 0,3 0 14 0,21-11 17 16,-22 11-9-16,0 0-19 0,-10 0 5 0,1 0-2 15,5 0 15-15,-3 0-27 0,16-11 17 16,-16 6-21-16,-7-1-22 0,0 3-11 0,1-7-30 16,-4 5-34-16,-1-3-42 0,2 2-14 15,3-5 13-15,-4-6-264 0,0 8-41 0,-1-6 28 16,-2 6 12-16,3-9 26 0,-3 6 20 0,4-5 8 15</inkml:trace>
  <inkml:trace contextRef="#ctx0" brushRef="#br0" timeOffset="700906.2616">20292 613 496 0,'15'-5'260'0,"4"2"-65"0,2 2 13 16,-7-1-38-16,3 5 1 0,-2 4-18 16,-1-2-23-16,1 2 9 0,2 2-21 0,-6 0 3 15,1-1-27-15,-1 4 5 0,1 3 15 0,-8 0-8 16,2-2-29-16,-2 3-10 0,-4 5-9 16,0-11-6-16,0 3 18 0,0 5-23 15,-21 14 19-15,14-15-14 0,-6 2-23 0,1-5 0 16,1-3 10-16,2 1-34 0,-9-5 8 0,7 7 1 15,-2-4-4-15,-4-2-20 0,2 2-27 16,-1-3-2-16,4-2-19 0,1 0-23 16,1-1-29-16,0 1 9 0,10-5-116 0,0 0-130 15,-5 0-18-15,-4-14 24 0,13 9-60 0,1-5 46 16,-1-1 12-16</inkml:trace>
  <inkml:trace contextRef="#ctx0" brushRef="#br0" timeOffset="701224.9946">20499 626 389 0,'6'-6'330'0,"-1"1"-58"16,0 2-24-16,-2-1-15 0,-4 0-14 15,5 2-42-15,-4 0-6 0,-2 1 6 0,1 0-40 16,0-1-19-16,-1 8-15 0,-1 4-14 0,-1 2-12 16,-5 3 15-16,-1-2-17 0,1 8-21 15,0-4 20-15,-2 0 12 0,5 3-41 0,-2-1-2 16,4 0-8-16,-2 2-6 0,-1-3 17 0,5-2-3 15,1 2-25-15,1-10 30 0,0 5-28 16,0 1 5-16,18 9-20 0,-14-8 11 0,3-5-2 16,2 2 12-16,3-3-25 0,-3-2 27 15,5-1-15-15,-9-6-13 0,4 0 27 0,1 0 6 16,13 10-28-16,-9-6-2 0,-5-4-16 16,3 1 16-16,-12-1-3 0,10 0-13 0,0 0-32 15,-1 0-18-15,10-11-47 0,-12 10-37 16,4-5 14-16,-1 0-205 0,-2 4 25 0,-5-4-148 15,2 4 29-15,1-2 24 0,2 1 17 0,-5 1 2 16</inkml:trace>
  <inkml:trace contextRef="#ctx0" brushRef="#br0" timeOffset="702272.6937">20793 892 314 0,'2'-3'329'0,"2"-2"-32"0,-2 0-37 0,-2 3-52 15,6-2 13-15,-2 4-33 0,-1-4 2 0,0 4-56 16,2 2-9-16,4-3-11 0,3 0-3 0,-2 1-1 16,-10 0-16-16,14 0-23 0,1 10-5 15,-8-2 18-15,-2-1-16 0,2-3-20 16,4 5-11-16,-6-5 4 0,-3 5-8 0,-2-2 6 16,0 2 28-16,0 3-20 0,-10 17-18 0,1-12-6 15,-2-2 11-15,-1 0 11 0,-2-1-39 0,1 0 5 16,2-2 20-16,-3 1-23 0,3-4 3 15,-1-1-2-15,3 0 5 0,0-3-11 0,1 2-4 16,2-2 20-16,-1 0-23 0,6-2 11 0,-1-1-11 16,-2-1 27-16,4 1-23 0,0 0 12 15,0-2-23-15,0 0 3 0,0 2 9 0,0-1 10 16,4-1-11-16,-4 0 14 0,0-3 16 0,0 3 14 16,-2-5-37-16,2 6-3 0,0 1 4 15,3 0 17-15,-2-3 0 0,-1 4-12 0,3-3 3 16,-3-2-16-16,2 0 33 0,-4 2-56 15,3-2 17-15,2-1-1 0,0-5-5 0,0 5 22 16,2 1-41-16,3-3 2 0,-6 1-6 0,1 3 1 16,-3-1 0-16,4 2 21 0,-4-4-15 15,0 0-10-15,4 2-7 0,-4-1 6 0,0 0-17 16,2-1 11-16,2 1-10 0,-4 1 19 16,0 2-33-16,0 0 19 0,0 0-1 0,0 0 6 15,0 0-11-15,-2-7 19 0,4 7-4 0,-4-1 14 16,4 1-1-16,-6 0 8 0,4 0-20 15,2 0 41-15,0-2-28 0,-2 1 6 0,-2 2 22 16,4-1-4-16,-6 0-14 0,8-1 18 16,-6 1-20-16,4-2 10 0,-2 2 12 0,-2-1-7 0,4 1 12 15,-4 1 8-15,2-2-19 0,2 2-18 16,2-2 26-16,-8 0-1 0,5 2-45 0,-2-1 23 16,-1 1-19-16,6-6 4 0,-5 8 26 15,1-3-11-15,0 0 7 0,1 0 10 0,-2 1 11 16,4-2-18-16,-5 1 11 0,2 2-12 15,0-5 9-15,0 4-29 0,2-2 33 16,-2 1 7-16,-2 1 8 0,4 0-35 0,-1-1 15 16,3 1-16-16,-3 1 43 0,-1-2-17 0,5 0-6 15,-1 0 8-15,-4-3-6 0,3 7-10 16,-3-5 20-16,6 2-11 0,-6-2 7 0,1 4-9 16,-1-3-2-16,3 1 20 0,-5-2-13 0,6 1 7 15,-6-3 2-15,2 3-2 0,0 0-2 16,0-2-17-16,0 4 29 0,0-1-13 0,0-1 5 15,0-3-14-15,0 6-5 0,0-3 27 0,0 2-15 16,0-4-6-16,0 4-1 0,1-7 4 16,0 5 1-16,-3-1 6 0,-1 4-20 0,2-5 10 15,1 5 9-15,0-1-9 0,0-2 1 16,0 1-29-16,1 2 19 0,-1-6 9 0,-1 2-10 16,2 1-1-16,-2 0 9 0,5 0-1 0,-4 1-2 15,-3-4 7-15,3 3-23 0,-1-1 19 0,1 2-10 16,4-1-5-16,-4 0 8 0,-2 2 9 15,2-2-10-15,-1 0 9 0,0 1-5 0,5-2-9 16,-4 1 13-16,0 4 3 0,-2-7-5 16,4 3 1-16,-2 0-1 0,0 3-1 0,0-3 0 15,-3 0-3-15,6 0-8 0,-5-3-5 16,4 3 10-16,-5 0-9 0,2 0-13 0,-1-3 21 16,4 3 5-16,-2-3-1 0,0 5 0 0,-2-1-8 15,0 1 2-15,2-2 9 0,0 1-5 0,4-1-27 16,-4 3 48-16,1-3-14 0,-1 0 6 0,0 1 15 15,0-1-37-15,0 0-12 0,0 0 23 16,0 2-7-16,-5-1-19 0,3-1-22 16,2 0-33-16,0 0 28 0,0 0 5 0,0 0-56 15,0 0-66-15,0 0-15 0,0 0-76 0,0 0-52 16,0 0 16-16,0 0-79 0</inkml:trace>
  <inkml:trace contextRef="#ctx0" brushRef="#br0" timeOffset="703489.4358">20919 1013 237 0,'0'0'240'0,"0"0"-63"0,0 0-8 0,0 0-66 16,-15 0 19-16,15 0-75 0,-24 14 56 0,15-12-33 16,0 1-17-16,1 2 34 0,-1 0-17 15,1-1-7-15,-4 2 26 0,5 3-66 0,-2-1 42 16,-1-1-21-16,1 0-10 0,3-3-12 0,-3 3 28 15,3 0-29-15,2-1 12 0,-1 1 9 16,1-1 10-16,0 0-35 0,-3 1 24 0,7-7-16 16,0 0 16-16,0 0-42 0,0 6 13 0,0-6 9 15,0 0-1-15,0 0-31 0,24 9 7 16,-24-13 19-16,10 1-14 0,-1 1 5 0,0-4-17 16,1 0 27-16,0-2-4 0,-1 0 6 15,4-1 9-15,0-1 5 0,-4-2 1 0,-1 2-15 16,-1-3 17-16,2 2-4 15,-5 3 27-15,-2-1-7 0,0 3-8 0,-2 2-2 0,0 4-5 16,0 0 4-16,-11-11-19 0,7 8-10 16,-3-1-4-16,-3 7 4 0,2 0 7 15,0 1-8-15,-1 2-6 0,0-3 17 0,2 3-19 16,3 0-13-16,-4-1-17 0,7 2 13 0,-4-2-2 16,2 5-5-16,-1-3 11 0,4 0 0 0,-1-3 1 15,1-4 5-15,0 0-17 0,0 7-23 0,0-7 18 16,13 8 2-16,-9-8 13 0,3 2-7 15,0-2 15-15,3-5 14 0,-2 3-5 0,-8 2-7 16,11 0 8-16,-2 0 2 0,14-11 20 16,-14 4-7-16,-1 2-8 0,-1-1-10 0,0 2 7 15,-7-1 1-15,5 0 29 0,1 0-1 16,-3-2-7-16,1 2 10 0,-4-3-13 0,0 8-1 16,0-10-3-16,0 3 6 0,0-1-9 0,0-2-11 15,-14-5 1-15,9 5-6 0,-1 2-24 16,-4-3-12-16,1 3-42 0,-2 0-24 0,4 1 7 15,-5-3-185-15,1 2-125 0,2-4 57 16,-5 2 25-16,4-2-36 0,1 4 9 0,2-4-5 16</inkml:trace>
  <inkml:trace contextRef="#ctx0" brushRef="#br0" timeOffset="703988.3504">20963 315 397 0,'-2'-4'230'0,"2"1"-10"0,2 0-6 0,0-1-23 16,-2-1 2-16,4 1-4 0,7 2-25 15,-6 0-22-15,1-3-21 0,-2 2-8 0,2 0 4 16,6 0-18-16,-5 0-11 0,5 5-8 0,-6-1 10 16,3 0-1-16,3 2-33 0,3 2 12 0,-7 4-14 15,3 0-15-15,-4-2 1 0,-3 6-3 16,-6 4 7-16,5-2-22 0,1 3-1 0,-6 1 11 16,0 1 10-16,3-2-23 0,-10 4-3 15,1-3 14-15,-3-2-4 0,5-1-15 0,-7 2 14 16,5-3 5-16,-1 0-9 0,1-3-21 0,3-4 3 15,5-8-10-15,0 10 28 0,0 0-2 16,-12 6-21-16,10-12-7 0,0 0 3 0,2 1 1 16,0-5-2-16,0 0 14 0,0 7-7 0,0-7 20 15,14 16-12-15,-12-14-7 0,2 3 31 16,1-3-3-16,4-2-21 0,1 1 32 0,1-1-11 16,8 5-6-16,-10-2-10 0,7-1-19 15,-2 0-3-15,1-4 12 0,0 3 4 0,-6 0-4 16,2 2-25-16,1 0-54 0,-3-2-56 15,3 3 12-15,-5-4-239 0,2 1-57 0,-8 5 7 16,4-5 17-16,-5 3 26 0,2-4 21 16,-4 3 11-16,0-3-2 0</inkml:trace>
  <inkml:trace contextRef="#ctx0" brushRef="#br0" timeOffset="704252.7704">21350 815 406 0,'13'-1'278'0,"-3"1"-5"0,7 3-50 16,-11-3-31-16,4 0-4 0,1 0-18 0,1 0 8 15,0 0-39-15,2 0-7 0,-2 0 4 0,0 0-8 16,1 0 3-16,0 0-42 0,1 0-12 16,-1 0 31-16,1 0-23 0,-1 0-9 0,-3 0-3 15,4 0 0-15,0 0 1 0,-1 0-29 16,-2 0-4-16,2 0-20 0,1 0 2 0,-4 0-40 15,0 0-6-15,-10 0-44 0,8 0-64 16,0 0 11-16,6-22-179 0,-14 17-120 0,-2-5 26 16,-5 4 53-16,-5-1-12 0,7-2 16 15,-6 0 38-15</inkml:trace>
  <inkml:trace contextRef="#ctx0" brushRef="#br0" timeOffset="704538.0511">21523 674 672 0,'1'-3'252'0,"-1"5"-49"0,4-1-18 0,-3 1 13 16,3-1-26-16,-1 1-17 0,-2 2-13 16,0 2 2-16,5 0 11 0,-2 7 15 0,-1 0-21 15,-3-5-22-15,0 5-14 0,0 0-2 16,10 18 6-16,-7-15-4 0,-1 3 4 0,1 0-33 16,0 2-36-16,-3-8 2 0,0-5 12 0,0 5 4 15,0 5 19-15,0-1-33 0,0 1-1 16,0 1-20-16,0 0 20 0,0-3-20 0,0 2-10 15,0 0 9-15,-7-1-12 0,7-2-9 16,0-1-18-16,0 0-18 0,0-1-25 16,0-1-14-16,0-2-21 0,0-1-24 0,-6-3-60 15,6 3 15-15,0-9-176 0,0 7 30 0,0-7-157 16,0 0 51-16,-15 5 2 0,15-8 26 16,3-2 65-16,-2-2 4 0</inkml:trace>
  <inkml:trace contextRef="#ctx0" brushRef="#br0" timeOffset="705167.8239">22082 834 556 0,'5'-10'356'0,"1"6"-63"0,-1 3-41 0,-4-3-26 16,6 4-17-16,-10 0-31 0,6-3 21 0,-2 4-58 15,-1-1 4-15,1 1-39 0,1 8 22 16,-5-3-35-16,2 4-2 0,2 3 33 16,-1-7-47-16,0 5-2 0,0 2 1 0,-11 19-9 15,8-14-36-15,1-2 22 0,-2 3-33 16,1-4 20-16,2 4-3 0,1-1-26 0,0-13 25 16,0 5-17-16,0 1 15 0,0 2-24 15,0-2 4-15,0-3-4 0,0 2-18 0,5 5 32 16,0-10-22-16,0-5 39 0,-5 1-31 0,0-1-10 15,0 0-1-15,14 0-15 0,-6-6 5 16,2-1 22-16,-2-1-11 0,5-5 2 0,1 2 31 16,-3-3-23-16,-1-1-7 0,1 0 46 15,-6 1-27-15,4-5-19 0,1 7 11 0,-4-3 27 16,-2 8-5-16,3 1-4 0,-4 0-2 0,1 3 22 16,-4-2 2-16,3 2-5 0,-2 1-5 0,-1 1-6 15,0 1-30-15,0-6 0 0,-2 10-1 0,-2 1-2 16,0 3 0-16,1 4-1 0,-5 0 0 15,5 1-1-15,-1 1 0 0,-4 0 0 16,3 3 0-16,5-6-1 0,0-3-14 16,0 2 1-16,0 1-10 0,0-1 9 0,10 12 12 0,-6-11-10 15,8-4-3-15,-1-2 26 0,1-3-36 16,0 1 45-16,0-1-27 0,2 0 2 0,1-2-1 16,-7 0 0-16,2 0 15 0,13-9 1 15,-10 3 4-15,-4-4-19 0,2 0 7 0,2-9-2 16,-4 8 0-16,-4-2-1 0,-1 0-7 0,-1 1 13 15,-1 3 0-15,2-3-2 0,-4 12 2 16,0-9-3-16,0 2-32 0,0-2 1 0,0 4-11 16,0 5-38-16,0-10-49 0,0 10-26 15,-9-10-65-15,7 10 19 0,2 0-283 0,-4 3 36 16,-1-3 31-16,2 7 24 0,1-4 27 16,2-1 34-16,-3 3 14 0,3-1 5 0</inkml:trace>
  <inkml:trace contextRef="#ctx0" brushRef="#br0" timeOffset="705462.914">22507 1076 320 0,'12'1'396'0,"4"4"-45"0,1-3-57 0,1 2-63 16,-4 0-20-16,-3-1-18 0,-5 0-40 16,3 1-23-16,-2-2 1 0,3 6 1 0,-4 0-2 15,-3-1-3-15,1 5-48 0,-4-12 22 16,0 12-45-16,0-1 5 0,0 1 17 0,0 1-42 15,0-1 18-15,-13 16-6 0,11-16-4 0,-1-2-3 16,-2-1 12-16,3-1-5 0,-1-1-19 16,1 1-3-16,0-1-3 0,2-1-5 0,-4-1-1 15,3 2 0-15,1-1 12 0,-1-1 2 16,1-1-7-16,0 2-41 0,0-6 25 0,0 0-31 16,0 6-40-16,0-6 0 0,0 6-41 0,0-6-61 15,0 0 15-15,0 0-219 0,0 0-61 16,-13 12 58-16,17-15-3 0,-5-1 18 0,-2 1 18 15,9-12 23-15,-4-2-7 0</inkml:trace>
  <inkml:trace contextRef="#ctx0" brushRef="#br0" timeOffset="705770.0918">22787 970 219 0,'11'-5'344'15,"1"-5"-55"-15,-3 6-56 0,3-2-18 0,0 3-27 16,1 0-23-16,-4 2-24 0,-9 1-7 16,14 0-15-16,-5 0-3 0,13 13-18 0,-12-7 13 0,3 4-11 15,0 0-18-15,-4 3-16 16,-2 1 40-16,-5-1-35 0,3 0 26 0,-1 5-29 16,-3-3 20-16,-1-8-6 0,0 7-5 0,-12 19-9 15,7-14-9-15,-1-3-7 0,-2-1-34 0,-1-2 24 16,0 1-16-16,2-1-6 0,4-1-11 15,-5 0-30-15,-6-4 19 0,3-2-37 0,-1 1-13 16,1-1-16-16,3-2-39 0,-2-2-4 0,2 3 9 16,8-5-131-16,0 0-102 0,-7 0-73 15,-2-15 57-15,5 7 22 0,4 6-14 0,1-8 11 16,2 2 2-16</inkml:trace>
  <inkml:trace contextRef="#ctx0" brushRef="#br0" timeOffset="706071.1847">23051 980 655 0,'8'-7'327'0,"-4"3"-28"16,5-1-22-16,-5 3-55 0,5-1-28 0,-6 1 8 15,0 2-38-15,-3 0-16 0,0 0-11 16,-2 0 1-16,-1 5-55 0,-2 2 4 0,-4 6-15 16,-2-1 15-16,1 1-4 0,-3 3-46 0,0 0 18 15,-1 2 26-15,2-1-43 0,0 0 16 16,1-3 4-16,2 0-49 0,-1 3 14 0,7-2-4 15,-4-2-9-15,1-1 3 0,2 3 44 16,2 0-48-16,1-1 14 0,1-14-15 0,0 11-5 16,0-3 0-16,0-1 24 0,14 9-6 15,-5-4-35-15,3-2 10 0,1-3-27 0,2-2-20 16,0 1-7-16,4 0-51 0,-6-5-14 0,1-1-25 16,-3 2 13-16,-2-2-209 0,30-16-77 0,-13 8 28 15,-1-6-23-15,-2-1 28 0,-1 3 91 16,-3-5 9-16</inkml:trace>
  <inkml:trace contextRef="#ctx0" brushRef="#br0" timeOffset="706313.0814">23464 1132 669 0,'9'2'237'0,"-3"1"7"15,8-2-34-15,-5 2-2 0,1 0 10 0,2-3-25 16,1 2-28-16,-1-2-22 0,4 5-26 0,-2-5 26 15,-3 1-53-15,-11-1-1 0,10 0 21 16,4 0-23-16,-2 0-32 0,4 0-13 0,-7 0-1 0,1 0-35 16,-10 0-38-16,19-15-105 15,-10 7 12-15,0-1-245 0,-7-7 25 0,-2 16 26 16,0-10-40-16,0-5 16 0,0 3 45 16,-13-11-22-16</inkml:trace>
  <inkml:trace contextRef="#ctx0" brushRef="#br0" timeOffset="706548.6488">23591 969 470 0,'16'0'298'0,"-13"5"-10"15,3 1-57-15,-2 0-12 0,-1 2-11 0,9-4 12 16,-7 7-17-16,-1 4-45 0,1 0 6 16,-5-5-3-16,0 4-10 0,0 0-35 0,0 4-10 15,15 19 20-15,-15-28-18 0,0 5-28 0,0 2-24 16,0 2 22-16,0 0-12 0,0-5 10 0,0 0-9 15,0-1-12-15,-13 9 16 0,12-13-41 16,0 0 11-16,1 2 18 0,-1-4-25 16,1 2-20-16,0-2-7 0,-2 13-5 0,2-6-15 15,0-5-50-15,0 1-30 0,-1-4-33 0,-2-2-63 16,3 1 19-16,0-1-238 0,-1-2 30 16,1-1-47-16,0 0-1 0,-2-1 24 0,2-2 23 15,0-1 4-15</inkml:trace>
  <inkml:trace contextRef="#ctx0" brushRef="#br0" timeOffset="707354.8719">24024 969 293 0,'5'-7'352'0,"-1"6"-59"0,-4-2-38 0,2 3-15 16,-2-4 12-16,4 5-40 0,-4-1 3 0,1 2-42 15,-1-2-14-15,3 1-47 0,-3 0 35 16,2 3-33-16,-4-2-25 0,5-2-9 0,0 9 29 16,4-1-33-16,-6 0-5 0,1-3 6 15,0 7-38-15,2 4-19 0,-4-10 10 0,0 4-13 16,0 3 12-16,0-1-8 0,0 1 8 0,0 1 9 15,0 0-20-15,0 1 8 0,0 1-27 16,0-1 48-16,0 1-38 0,0-4 15 0,0 1-27 16,0-1 54-16,0 1-49 0,0-3-5 15,0 0 2-15,0-3 19 0,0 0-6 16,0-7-13-16,16 16-1 0,-16-14 37 0,3-1-37 0,0 2 24 16,0-2-4-16,5-5 8 0,3-2-15 15,1 3 16-15,-6-2 8 0,3-5 7 0,1 1 3 16,1-1-5-16,-3 0-3 0,3-5-3 15,-1 4 34-15,3-4 3 0,-4 3-9 16,0 0 1-16,1 2 3 0,-1-2 4 0,-2 5-3 16,0-2-1-16,-2 7-7 0,0-5 1 15,-2 4-9-15,-1 0-13 0,1 2-6 0,-3 1-16 16,0 0 9-16,0 0-4 0,0 0-3 0,1-6 1 16,0 9-5-16,-1 4 10 0,0 0-33 0,-1 3 20 15,0 1 4-15,1-4-15 0,0 2 3 16,0 6-6-16,0-2 21 0,0 2-24 0,0-2 18 15,0 2-12-15,0-3 8 0,0-2-20 0,0-1 15 16,7 9 3-16,-4-14-2 0,0 3-18 0,3-2 10 16,-2 0 12-16,-3-1 12 0,3-1-12 15,2-1 6-15,-2 0-21 0,1-1 11 0,3 1 1 16,-2-1-11-16,1-1-1 0,7 0 21 16,24-19-20-16,-11 7 14 0,-3-2 2 0,2 1-5 15,-3 1-18-15,-3-6 31 0,-2-1 9 0,-1 0-23 16,-3 2 12-16,-1 2-5 0,-3-5 7 15,0 1-11-15,0 3 18 0,-5 3-2 0,2 3 4 16,2-2-3-16,-7 2 8 0,0 2-14 16,1 1-10-16,1 1 3 0,-3 3 7 0,-1 3-3 15,0 0-29-15,0 0 19 0,0-8 7 0,0 8-19 16,2-8-21-16,-6 6-35 0,5 1 6 16,-2 2-48-16,-5-2-29 0,-2 2-19 0,-2 4-24 15,-2-1-18-15,3-1-25 0,0 2 22 0,-2-1-236 16,-1-1-33-16,12-3 19 0,-10 0 20 0,-1 0 59 15,-2 8 29-15,9-8-10 0,1 0 23 16,2 2 14-16,0 0-3 0</inkml:trace>
  <inkml:trace contextRef="#ctx0" brushRef="#br0" timeOffset="708120.2679">24716 1369 404 0,'3'-2'344'0,"0"-1"-52"0,-2 1-25 16,3-1-10-16,-2 0-6 0,1-1 11 0,-1 1-53 15,0 0-25-15,0 1 9 0,1 0-10 16,-2-2-20-16,2 3-18 0,0-3-10 0,-1 2-14 15,-2 1-10-15,1-3 28 0,0 2-14 16,0 1-14-16,1-2-12 0,-2 2-21 0,0-1 3 16,0 2-8-16,0 0-35 0,0 0-4 15,0 0-5-15,0 0 11 0,0 0-16 0,0 0-12 16,0 0 17-16,-4-6 9 0,1 7-19 16,0 0 20-16,-1 2-10 0,1-2-18 0,-1 2-15 15,1 0 19-15,-10 7 13 0,-1-1-18 0,7-2 2 16,1 0 0-16,-3-2-13 0,-1 7 18 0,1 1 0 15,0-3-1-15,4 1 0 0,-3 1-23 16,3-4 7-16,0-1-15 0,5 3 12 16,-3-2-7-16,3-3 10 0,0 1-5 0,-1-2 0 15,1 0 16-15,0-4-7 0,0 0-5 0,0 9 10 16,0-9-19-16,13 15 16 0,-3-4-4 16,-1-4 14-16,0-3-2 0,-3 0-9 0,1-2 0 15,2-2 5-15,-2 1-11 0,0-1-19 0,-7 0 40 16,6 0-1-16,3 0-2 0,1 0 32 0,16-13-21 15,-13 8 8-15,-1-3-12 0,1 2 12 16,-2 0-7-16,-4 1 2 0,-1 0 10 0,1 0-7 16,-3 0 3-16,0 0-10 0,1 1-24 15,-3 0 27-15,2 0-5 0,0-1-5 0,-4 0-12 16,2 0 2-16,0 1 10 0,-1-3-9 0,-1 7-11 16,0-6-31-16,0-5 10 0,-17-13-41 15,7 11 7-15,-7 1-87 0,-11-6-67 0,-7 3-53 16,0 0 28-16,-1 2 20 0,-9 1 21 15,-3 1-319-15,-9 0 66 0,-1-6 35 0,-6 6 27 16,3 0 3-16,1-1 31 0,-7 3 27 0,-3 1-7 16,-9-2 32-16</inkml:trace>
  <inkml:trace contextRef="#ctx0" brushRef="#br0" timeOffset="709493.0839">19663 1362 363 0,'0'0'223'0,"0"0"12"16,0 0-36-16,0 0-27 0,0 0-9 0,0 0-13 15,0 0-7-15,0 0-21 0,0 0 4 16,0 0-25-16,0 0 2 0,18-3-1 0,2 2-9 16,-11 1-9-16,6 0 7 0,4 0 3 15,4 0-24-15,0 0 23 0,4 0-40 0,0 0 12 16,0 0 7-16,2 0-13 0,30 11 1 0,-28-9-6 16,1 3-10-16,-3-4 19 0,2 4-27 15,0-3-5-15,1 2 22 0,0 0-10 0,0 0-30 16,2-1 5-16,-4 3-11 0,2-3 14 0,2 5-5 15,3-3 18-15,0-2-22 0,3 0-3 16,-3 3 23-16,2-1-33 0,4 1 12 0,5-4 6 16,-3 4 28-16,5-1-34 0,-5 1 16 15,2 0 2-15,-4-4-41 0,7 5 16 0,-6-2 3 16,2 1 11-16,-4 0-12 0,-1-2-11 16,1 0 14-16,-2-1-9 0,-1 2-1 0,3 0 13 15,1 0 17-15,-1 0 4 0,1 0-40 16,-1 0 58-16,4 0-44 0,1-1-10 0,5-4 18 15,-5 1-2-15,1 6-7 0,-1-4 8 16,-1-1 10-16,-4 1 21 0,0-1-49 0,3-2-15 16,1 1 36-16,-3 2 15 0,1 0-40 0,-2-2 17 15,-1 1-20-15,0-1-8 0,1 3 19 16,-1-4 6-16,0 5 11 0,0-2-22 0,-1 0 4 16,2 2-10-16,0-1 22 0,-1-1-14 0,-3 2 17 15,4-2-4-15,-3 1 4 0,-1 0-14 16,3 0 4-16,0 2 0 0,-3-2-14 0,1 3 3 15,0-3 42-15,2 0-42 0,0-2-6 0,0 2 40 16,1 0-31-16,5-3-1 0,-6 2-4 0,2 0-9 16,1-2 14-16,-4-1-6 0,2 2 27 15,0 2-23-15,-21-4-12 0,10 0 56 0,5 0-31 16,2 0-2-16,1 0-6 0,39 11 23 16,-38-10-30-16,2 5-1 0,-2-2 7 0,-3-1-14 15,2 1 59-15,2 2-33 0,-2-3-3 16,2 2-26-16,0 1 47 0,1-2-41 0,1 3 47 15,-2-4-40-15,2 3-1 0,1 1 17 0,1-1 24 16,-6 0-49-16,4-1 10 0,0 1-14 16,3-1-10-16,-6 2 26 0,-1 0-2 0,0-3 17 15,-1 2-8-15,0 1-1 0,1-2 12 16,-2 1-24-16,1-1 8 0,-1 2 18 0,4 0-31 0,-4 0 31 16,-1-1-2-16,1 1-5 0,-4-1-11 15,2 0 21-15,-2-2-6 0,-1 2 3 0,-3-2 12 16,2 3-2-16,-2-4 5 0,-4 2-5 0,-2-1-30 15,-5-1 24-15,-2 1-4 0,0-1 34 16,-6-3-10-16,-1 0 8 0,-2 1-23 0,0 1 7 16,-3-2 38-16,2 0-17 0,-3 0-11 0,2 0 0 15,-4 0 13-15,-1 0-14 0,0 0-9 16,0 0-5-16,0 0 7 0,9 0-19 0,-9 0 12 16,0 0 3-16,6 0-9 0,-6 0-16 0,0 0-50 15,0 0 4-15,0 0-92 0,7 0-102 16,-7 0 25-16,0 0 19 0,9-6 18 0,-12 2-329 15,-6-7 22-15,2 0 34 0,-6-1-14 16,1-6 28-16,5 0 26 0,-6-2 19 16,-1 1 96-16,-4-4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0T06:48:47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32243 19027 2221 0,'-4'-26'-378'0,"4"-6"33"0,0-6 23 16,0 1 20-16,4-2 8 0</inkml:trace>
  <inkml:trace contextRef="#ctx0" brushRef="#br0" timeOffset="521751.2977">16869 5431 227 0,'13'0'227'0,"-13"0"-41"15,0-13-12-15,0 13-48 0,14 0 17 0,-14 0-2 16,21-23-15-16,-19 20 9 0,1-1-21 0,2 2 3 15,-3-2-31-15,1 0 3 0,1 0 24 16,-2 2-18-16,1-2-6 0,-1 0 1 0,2 1-1 16,-1 1-20-16,2-1 6 0,-3 0-13 0,9-7 1 15,-6 5-25-15,-1 1 14 0,1-2 6 16,1 1-15-16,-2 3-16 0,0-2 16 0,2 0-18 16,-1 1-15-16,8-6 18 0,0 1-4 0,1-1 5 15,-1 3-16-15,0 0 0 0,-1 0-5 16,0-3-9-16,-2 5 15 0,0-1-10 0,-1 3 7 15,6-8 4-15,-4 6 4 0,-4 0-1 16,1 4-7-16,0-5 8 0,-2 3-25 0,0-2 6 16,-2 4-1-16,4-1 17 0,-2-1-18 15,-1 2 14-15,2 0-13 0,1-3 20 0,-8 3-9 16,7 0-5-16,1 0-7 0,5 0-11 0,2 0 4 16,17 13-4-16,-15-9 20 0,-7-1-5 0,-1 2-9 15,5 0 18-15,0 1-11 0,-4-4 23 16,-1 5-25-16,4 0 17 0,-3-2-25 0,-2 0 9 15,1 0 16-15,0 3-9 0,0-1-2 16,1-2-3-16,-4 1-3 0,2-1 2 0,0 3 0 16,4 1 13-16,-4-3 10 0,-2 0-23 0,1-1 20 15,-1-1-24-15,-1-3 25 0,-1 4-17 16,1-2 23-16,0-2-18 0,1 2-11 0,0-2 36 16,8 5-18-16,0-2-1 0,-3-3 8 15,6 3-23-15,-3-2 29 0,3 1-17 0,-2-2 10 16,-3 1-7-16,7 0-11 0,0 0 7 0,-6-2 26 15,1 0-30-15,-3 1-10 0,0-1 30 0,8 2-12 16,-3 0-18-16,-2 1 33 0,-2-3 14 16,6 1-28-16,-4 1-26 0,-1 0 55 0,-3-2-43 15,-1 2-16-15,1-2 29 0,-1 1 6 0,-1-1-12 16,8 5 5-16,-4-4-17 0,1 0 7 0,-3 1-8 16,0-2 29-16,-2 0-3 0,2 1 7 15,-2 1-27-15,-1-1 10 0,14 0 16 0,-3 2-26 16,1-3 4-16,4 0-3 0,1 1 16 0,-5-1 14 15,-6 0-23-15,3 0 29 0,4 0-62 16,1 0 13-16,0 0 20 0,2 0-11 0,0 0 28 16,-2 0-29-16,22-11 10 0,-28 10-12 0,1 0 7 15,-6 1 11-15,-1 0-4 0,1-2-24 16,-3 1 34-16,-7 1-23 0,0 0 22 0,9 0-27 16,-2 0 20-16,2 0-4 0,-2 0 21 15,-1 0-11-15,0 0-9 0,3 0 16 0,-9 0 2 16,9 0-10-16,5-10-3 0,-6 7-1 0,-4 1 0 15,2 0-2-15,-1 1-7 0,2-1 10 16,-3 0-1-16,3-1 24 0,-3 1 0 0,1 1 10 16,-1-3-20-16,0 3-5 0,0 0 4 0,0 0 6 15,0 0-5-15,-1-2-20 0,2 2-5 16,-3 1-1-16,0-3-16 0,1 3 1 0,-2-2 22 16,2 2 1-16,-1-1 12 0,-1 0-1 0,2 1-42 15,-2-2 4-15,2 1-28 0,-1 1-42 16,-1-2-10-16,1 1-23 0,-2 1-39 0,0-2-11 15,1 0 15-15,-1 2-205 0,0 0-91 0,0 0 33 16,0 0 29-16,0-6 17 0,0 6 24 16,0-9 24-16,12-14 28 0,-6 8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0T06:59:44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18485 10245 270 0,'0'0'194'0,"0"0"-38"0,0 0 20 15,0 0-14-15,0 0-35 0,0 0-17 0,0 0 10 16,0 0-14-16,0 0 1 0,0 0-29 15,0 0-18-15,0 0 24 0,0 0 6 0,0 0-27 16,0 0-20-16,0-13 15 0,0 13-7 16,0 0-8-16,0 0 16 0,0 0-7 0,0 0-20 15,0 0-18-15,0 0 12 0,0 0-3 0,0 0 2 16,0 0-10-16,0 0 17 0,0 0-3 0,0 0-17 16,0 0 18-16,0 0-37 0,0 0 4 15,0 0-1-15,0 0 24 0,0-11-3 0,4 14 3 16,2-2-12-16,-2-1 17 0,0 1-6 0,2 1-9 15,0-1 2-15,0-1 2 0,13 6 4 16,-1-4-6-16,-1 3-2 0,-1-3-7 16,2 0-6-16,-4 2 7 0,-2-3 8 0,-2 1-6 15,7-1-3-15,-3 2 13 0,-14-3-1 0,11 0-6 16,-1 0 1-16,1 0 8 0,3 0-11 16,-3 0 17-16,3 0 1 0,-5 0-5 0,13 10-2 15,-16-9 13-15,1 0 7 0,-7-1-16 16,0 0 5-16,6 0-9 0,4 0 18 0,-10 0-16 15,8 0 15-15,-2 0-9 0,-6 0 0 0,8 0-13 16,1 0 16-16,-9 0-4 0,8 0-8 16,-8 0-11-16,9 0 7 0,-9 0-9 15,16 10-3-15,-16-10 0 0,0 0 17 0,0 0-26 16,7 0-19-16,-7 0-11 0,0 0 6 0,6 0-29 16,-6 0-4-16,0 0-19 0,0 0 6 0,0 0-76 15,7 0-55-15,-1 5-71 0,-10-5 22 16,4 0 21-16,-4-2-106 0,2 2 22 0,-2 0-29 15,1 0-4-15</inkml:trace>
  <inkml:trace contextRef="#ctx0" brushRef="#br0" timeOffset="449.1988">18658 10271 215 0,'-3'0'188'0,"3"0"14"0,0 3-27 16,4-6-15-16,-3 3-32 0,-1 3 15 0,4-3-23 15,-1 0-5-15,1 2 3 0,-2-2 3 16,6 2-23-16,-3-2-1 0,1 0 2 0,1 1-13 16,9 5 10-16,-4-6-14 0,2 2-8 15,-5-2-17-15,6 6 6 0,-2-5 5 0,-4 0 1 16,1-1-16-16,0 0-13 0,-1 0 24 0,0 0-22 15,-5 0 6-15,5 1-5 0,-4-1-18 0,0 3 25 16,2-3-23-16,-1 0 8 0,0 0 20 16,-1 0-30-16,1 1 19 0,0-1-12 0,-1 0-17 15,-1 0 30-15,-4 0 4 0,0 0-22 16,0 0 0-16,0 0-12 0,8 0 48 0,-8 0-44 16,0 0-10-16,7 0 31 0,-7 0-10 15,0 0-21-15,7 0-8 0,-7 0-3 0,0 0 24 16,0 0-16-16,0 0-15 0,6 0 39 0,-6 0-11 15,0 0-30-15,0 0 19 0,0 0-30 16,0 0 16-16,0 0-40 0,8 0-11 0,-8 0-5 16,0 0-9-16,0 0-25 0,0 0-41 0,0 0 13 15,0 0-110-15,9-1-164 0,-12 1 27 16,1-3 24-16,-1 2 12 0,-3 0 58 0,3 1-43 16,-5-1 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0T07:00:27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2788 8124 376 0,'0'-18'201'0,"-4"-12"-50"0,8 20 4 0,0 1-1 16,1-4-27-16,-3 2-14 0,1 3 1 15,1-1-7-15,-2 1 11 0,1 3-45 0,6-7 1 16,-4 3 12-16,-1 1-6 0,1-5-32 16,1 5 3-16,6-2 27 0,-5-1-29 0,4 3 10 15,4 0-18-15,0-2 3 0,1 1-10 0,0 0 5 16,2 2-3-16,6 0-2 0,-3-2-6 16,3 1-29-16,-2 0 12 0,7 0 11 0,1 0-5 15,-2 4-5-15,-1 0 3 0,0 1 5 16,0-1-8-16,-1 2 4 0,2 2-2 0,2 0-4 15,-16 0 15-15,10 0-24 0,6 0-4 16,-1 0 4-16,32 10 0 0,-26-5 4 0,1 0 14 16,2 2-11-16,-1 1-18 0,-1 4-6 0,4-1 3 15,-3-2-5-15,5 5 29 0,-2-3 6 16,4 6-7-16,-3-1 14 0,3 0-2 0,0 5 13 16,1-2-6-16,1 2-1 0,2-1 14 0,1 0-1 15,0 4 2-15,2 0-28 0,1 2 6 16,3 2 9-16,-5 0-14 0,-1 1-1 0,1 1-1 15,-2-1-4-15,3 4 5 0,-6-1-13 0,2 1 5 16,-2 0 16-16,2 1-5 0,0-1-12 16,-2 3-7-16,-4 1 4 0,3 0 17 0,-1 3-20 15,1-1 5-15,-2 2-2 0,-4 4-12 16,3-3 24-16,-1 1 3 0,0 4-17 0,-2-3 9 16,0 2-13-16,-2-3 6 0,2 0-6 0,1 1 3 15,-5 2-13-15,1-4 36 0,-1 0-9 16,2-1-18-16,-2 0 14 0,1 2-27 0,1 1 24 15,-1 2-9-15,-1-1-3 0,1 1 19 0,0-1-8 16,1-1-13-16,0 1 2 0,1-1 0 16,1-2-3-16,0 0 3 0,2-1-5 0,-1-1 7 15,2-1-6-15,1-1 11 0,1 0-12 16,6-3 4-16,-3-2 3 0,1 1 4 0,1-2 20 16,-1-4-11-16,-1 2-14 0,4-5 6 0,-2 0 8 15,3-2-7-15,2-1-14 0,-3-4 11 0,5-1 5 16,1-3-7-16,-1 0 16 0,-3-2-14 15,6-1 11-15,-1-1 2 0,-3-1 1 16,5-2-14-16,0 0-7 0,1-5 2 0,0-1-1 16,1-1 3-16,-29 0 30 0,16 0-25 0,8 0-3 15,63-11-4-15,-57 3 14 0,2-1 6 16,-4 3-22-16,3-5 12 0,-2-1-1 0,1 2 1 16,-2-7-17-16,4 0 6 0,-2-2-3 0,4-1 22 15,-2 1-2-15,2 0-11 0,-1 0-1 16,3-1-11-16,-2 1 24 0,-2-4 15 0,-1 2-30 15,-3-3 16-15,-1 3-27 0,0 1 15 16,-3-2-1-16,0-2 22 0,1-1-32 0,0-1 5 16,1 1 14-16,0-3-17 0,-1-3 13 15,-2 2-10-15,-2-2 4 0,1 0 15 0,0-2-24 16,0-1 2-16,-3-1 13 0,3 1-15 0,-1-2-6 16,-2 2 23-16,1-1 14 0,-1 2-8 15,-2 0-7-15,0 0-11 0,-3 1-9 0,-2 2 9 16,-1-4 2-16,-2 7-9 0,-1-1 15 0,-1 0 10 15,-2-1-1-15,0 1-30 0,3-1 32 16,-5-2-11-16,0 4-11 0,1 2-2 16,-2-2 18-16,-2 1-23 0,0-1 17 0,0 1-13 15,-1-1 8-15,1 3 7 0,1-4-2 0,2 5-15 16,-4-2-3-16,0 0 23 0,0-2-9 16,0 1-15-16,-2 1 30 0,2-4-27 0,-3 2 19 15,3 2-19-15,-2-1 24 0,0-4-17 16,1 4 8-16,-2-2-5 0,-1-1-5 0,-3-1 19 15,4 2-25-15,3 0 14 0,-2 0-7 16,-2 0-1-16,-1 2 23 0,3-2-17 0,-3 0-12 16,1 3 21-16,1-1-3 0,0-2-8 15,0 1 17-15,1-1-1 0,1 0-15 0,0 1 0 16,1 0-11-16,-3 2 8 0,0-3-2 0,2 0-1 16,-2 0 30-16,3-3-8 0,-2 9-20 15,2-3 12-15,-1 0-17 0,2 2 7 0,0-2 19 16,4 0 1-16,1 4-22 0,0-2 19 15,0 0-17-15,0 4 26 0,4 0-22 0,-2 0-10 16,2 3-5-16,-1 3 26 0,0-1 5 0,2 3-12 16,0-1-2-16,-2 2 11 0,2 0 0 15,0 3-23-15,3 0 11 0,-1-1-1 0,-1 7-12 16,2-1 19-16,0 2-13 0,-24 0 20 0,12 0-16 16,7 0-7-16,45 11 3 0,-38-4-5 15,-2 0 20-15,1 3-11 0,1 4 1 0,-2 1-11 16,-1-1 11-16,-1 3-6 0,4 4 8 0,-4-2 7 15,0 6 4-15,-1-2-27 0,1 1 16 16,1 2-7-16,-3 1 4 0,-4 2 0 0,4 0 12 16,-2 1-4-16,1 2-11 0,-2-1 19 15,1 1-13-15,0 0 18 0,1 3-5 0,-4 0-19 16,2 0 7-16,-2-1-6 0,-3 1 6 0,-1 0-6 16,0 2 10-16,2 0-15 0,-3-2 12 0,0 1 6 15,1-3-3-15,-4 3-7 0,3-1 20 16,-2-1-3-16,2 1-22 0,-2-2 17 15,0 0-14-15,-2-2-1 0,2 4 7 0,0-1 7 16,-2 3 3-16,1 0-18 0,-3 2 3 0,2-2 5 16,1 3-2-16,-2 0-6 0,3 0 14 15,-2-1 3-15,-1 0-16 0,1 0 13 0,1-1-10 16,-1 0 6-16,-1 1-14 0,3-2 17 16,-4 1 1-16,-2 0-9 0,3-1-2 0,-3-2-4 15,1 5 10-15,-1 1-5 0,0 0-6 0,0 0 0 16,0-1 31-16,-2 1-22 0,2-2-12 15,2 3 29-15,-1-1-20 0,0 1 14 0,1-3 4 16,-2 1-27-16,3 0 10 0,-5-2-10 16,0 1 7-16,6-2-1 0,-2 1 5 0,1-4-1 15,1 0 3-15,-3 0-6 0,4-4 8 0,2-1-5 16,0-6 16-16,0 2-4 0,3-1 10 16,0-2-21-16,3-1-3 0,-4-2-14 0,1-3 21 15,0 0-6-15,2-3 6 0,-1 1-3 0,5-3 2 16,-5 1 4-16,4-5 13 0,-3 2-7 15,1-5-13-15,1 0 8 0,0-1-21 0,-1 0 14 16,3-3 3-16,-21 0-14 0,12 0 6 16,4 0-3-16,3 0-1 0,38-12 15 0,-37 3 10 15,1 2-31-15,2 1 28 0,-3-5 1 16,1 1-10-16,1-3-14 0,-4 0 5 0,3-4-11 16,0-2 28-16,0-1-17 0,-2 0 9 15,-1 0-10-15,-3-2 0 0,1 1 11 0,-2-1-3 16,0 0-10-16,-2 0 23 0,0 2-28 15,-1-4 15-15,0 1 5 0,2 3-16 0,-2-5 3 16,0 0-9-16,-1 0 9 0,2 2 9 16,0-4-4-16,0-2 18 0,0 2-33 0,-2 1 8 15,1-2 12-15,-2-1-12 0,-1 4 4 16,5-7 10-16,-7 7-9 0,1-1 6 0,0 0 12 16,-1 1-9-16,0 0-10 0,2 1-11 0,-3 0 4 15,2 1 10-15,1 3-5 0,1-2 8 16,0 1-12-16,0 1 4 0,-1-3 21 15,1 4-6-15,1 0-5 0,0 2-7 0,-2-3 11 16,-3 1 5-16,4 3-6 0,-2-1-10 0,1 0 14 16,-3 3-7-16,1 0-15 0,2 3 16 0,-3-3-5 15,0 1-2-15,0 1-4 0,1-1 0 16,2 0 19-16,2 3-28 0,-3 0 14 16,1 1 12-16,-1-1-6 0,3 3-9 0,1-1 8 15,-1 0-13-15,-2-1 3 0,0 3 1 16,-1 1-1-16,0-2 10 0,-3 4-18 0,4-2 17 15,-3 3-7-15,0-1-7 0,-2 1 1 0,0-4 9 16,-2 6-8-16,0-4 4 0,2 3 5 16,0 1-3-16,-3-1-7 0,4 0 5 0,-3 0-23 15,2-1-2-15,-1 1-2 0,-2 0-29 16,5 1 3-16,-14 0-3 0,8 0-6 0,2 0 0 16,0 0-36-16,1 0 10 0,5 0 9 0,-1 0 7 15,2 0-16-15,0 0-75 0,1 0-60 0,0 0-41 16,-1 0-46-16,-1 0-3 0,0 0 51 15,-2 0-31-15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0T07:01:07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26696 1524 431 0,'12'0'201'0,"-12"0"-1"15,0 0-5-15,0-13-18 0,0 13-9 16,16 0-12-16,-16 0-11 0,19-27-6 0,-18 25-8 15,3 0-38-15,-2-2 7 0,1-1-25 0,-2 3-10 16,1-3 12-16,1 2-28 0,-3 0 15 16,3 1-14-16,-2-1-17 0,-1 1 8 0,3-1 3 15,-3 1-11-15,0 0-12 0,1 0 5 16,-1 2-2-16,0 0-17 0,-11-10 18 0,-3 5-11 16,-1-3-16-16,-4 0 20 0,1-1-14 0,-5-1 6 15,2 2 15-15,-5 0-10 0,2 1-8 16,-2 0-3-16,-3 0 4 0,-1-2-9 0,0 4 0 15,-4 0-20-15,6 0 12 0,-23-5 9 16,1 2-14-16,-1 1 4 0,2 0-1 0,-3 0 11 16,1-1 3-16,0 3-21 0,4 0 13 0,-7 0 3 15,9 2-16-15,-1-2 6 0,3 2 11 16,-2 1 8-16,8-2-16 0,6 4 4 0,6-1 13 16,14 1-19-16,-1 0 12 0,0 0 2 0,-16 13-1 15,19-8 9-15,1 3-9 0,2-2 3 16,1 2 1-16,1-1 8 0,-1 7-25 0,4-5 15 15,-2 3-18-15,0 3 13 0,1 0 4 16,-1 3-5-16,2-3-11 0,-4 2 18 0,1 1-1 16,0-3-14-16,-1 3 24 0,0 1-14 0,0-1-1 15,-1 1-7-15,-6 2 11 0,-2-3-9 0,0 5 6 16,-1 0 17-16,-2-7-15 0,-2 1-13 0,-3 3-5 16,-2 3 9-16,-3-5 9 0,-1 4 2 15,-4 1-11-15,-3-1 16 0,0 0 4 0,-5 1-14 16,-2 1 3-16,0-1 7 0,-3 0-5 15,-1-1-1-15,1 5 2 0,-1-4-1 0,0 2-1 16,0-2-1-16,-4 1-1 0,3 1-3 16,-2-4 6-16,4 3-3 0,-3-3 3 0,3 2-5 15,-1-4 4-15,3 3 3 0,-1-3-6 0,1-1-5 16,2 0 11-16,-1-1 2 0,1 1-1 16,0-2-22-16,-6 0 16 0,4 2 2 0,0 1-5 15,2 0-11-15,-1-1 23 0,-2 1-13 0,1 0 6 16,-4-1-11-16,3 4 17 0,-2-3-4 15,1 0-12-15,-2 4 8 0,0-1 2 0,-4-1 4 16,-6 3 9-16,6-2-4 0,-3 3-6 0,0-2-1 16,-4 4 8-16,5-2-13 0,-3 1 0 0,1 3-10 15,4-1 12-15,-3 2 4 0,2 2-2 16,-2-2 3-16,3 4-7 0,4-2 9 0,0 0-2 16,3 1-1-16,6 2-1 0,2-1-22 15,3 3 18-15,3-1-1 0,7 0 14 0,2 0-12 16,5-1 3-16,5 0 3 0,4-2-17 0,3 3 18 15,4-21-3-15,0 10 1 0,20 35-9 16,-8-28 16-16,4 0-19 0,0 1 0 16,3-1 3-16,1-3 19 0,-2 2-15 0,2-2-4 15,-1 1 7-15,2 0-15 0,-3-3 18 0,-2 3-5 16,1 0 8-16,0-1-3 0,-3-1-14 16,0 0 15-16,-1 0-10 0,-2 1 2 0,-1-1 9 15,-2-1 5-15,-2-1-11 0,-1 1 16 16,0 6-15-16,-1-3-8 0,1 0 11 0,1-5-10 15,-3 5 3-15,1 1-9 0,-4-17 21 0,0 9-8 16,0 3-7-16,0 2-2 0,0 2-4 0,0 1 5 16,10 33-4-16,-6-36 7 0,3-1 12 0,0 2-21 15,7 0 6-15,-1 0 16 0,6 1-7 16,-1 1-10-16,5-3-7 0,0 0 17 0,5 0 8 16,0 3-6-16,-1-5-4 0,0 2 3 15,-1 0-14-15,1-4 15 0,-3 2-7 0,-1 0 12 16,-2-1-16-16,-4 3 3 0,2-1 9 0,-4 0 3 15,-6 1 8-15,-1 2-18 0,-4 2 5 16,-3-2 13-16,-1-15-6 0,0 10-12 16,-16 30 8-16,6-23-15 0,-6 0-3 0,1 0 4 15,-1-1-5-15,-3 2-7 0,0-1 27 0,1 2-14 16,1-2 2-16,2 0 25 0,-1-1-22 16,2 0-9-16,1-1 9 0,4-1 15 15,1 0-21-15,4-2-8 0,2 7 5 0,2-17 11 16,0 4-3-16,20 26-8 0,-3-19-2 0,1-2-1 15,5 1 5-15,9-4 15 0,-3 2-17 16,7-4-3-16,1 6 6 0,10-1 3 0,-4 0 14 16,1 1-22-16,-1-1 28 0,0 1-22 15,2 1-5-15,0 1 5 0,1 1-5 0,-3-2 24 16,6 2 1-16,-2-1-22 0,4 3 18 0,1 5-17 16,5 1-4-16,-1 1 13 0,9 2-13 15,-1-1 27-15,3 3-16 0,3 1-14 0,0-1 20 16,6 2-5-16,1-1-26 0,2 1 8 0,4-2 2 15,-3 0 10-15,3-1-27 0,-1 1 24 16,-1-1 9-16,2-2-18 0,0 0 12 0,-1-3-3 16,6 3-13-16,-4-5 23 0,5 5-14 15,-4-5 10-15,1 4-15 0,1-4 4 0,-5 2 7 16,-3-2 3-16,4 0 2 0,-1-1 9 0,-3 0-7 16,-1-3-6-16,2-4-7 0,-3 4 4 15,-2-4 2-15,-1-2 5 0,-3-1-11 0,2 0-7 16,-1-1 23-16,-1-4-4 0,-4-2-14 0,3 0 14 15,0-2 14-15,-2-5-7 0,0 0-2 16,0-2-5-16,-2-1-18 0,3-6 27 0,-1 1-8 16,-1-2-9-16,-35 0 5 0,16 0 13 0,70-15-1 15,-51 6-13-15,-1-2 1 0,3 3-1 0,-3-3 7 16,1-2 7-16,0-1-25 0,0-1 8 16,-3-2 19-16,0 1-31 0,0-1 23 0,-4-2-9 15,2-1 6-15,0-4-4 0,-2 4-5 16,0-4-4-16,-3 0 9 0,1-3 14 0,2 0-20 15,-2-1 1-15,1 1-7 0,2-2 7 16,0-3 5-16,2 2 9 0,-2-3 6 0,-2 1 7 16,2 2-14-16,0-2-13 0,-3-6 1 0,2 5 8 15,-3-2-5-15,0 1 14 0,1-4 4 16,-3 1 10-16,1 0-10 0,0-1-9 0,-3-4 28 16,-1 3-32-16,2-1 6 0,-4 1 2 0,2-3-1 15,-3-2 19-15,0 0-19 0,0 0 20 16,1-2-9-16,-3 1-23 0,-1-3 11 0,0 1 14 15,2 0-1-15,-6 0-30 0,2 0 6 0,1 4 8 16,-1-2 8-16,-3 0 4 0,-2 3-31 0,2 0 18 16,-3 0 24-16,1 1-37 0,-3 6 15 15,3-6-10-15,-3-1 32 0,0 3-16 0,-3-4-20 16,0 2 18-16,-3-1-21 0,2 0 42 16,-4-2-42-16,3 3 25 0,-5-1-6 0,2 0-25 15,-2 1 3-15,-5-2 11 0,2-3 22 16,-1 6-15-16,-2-2-28 0,3-1 31 0,-5 1-14 15,0-2 10-15,-1 3 9 0,0 0-43 0,0 1 20 16,-4 0 27-16,-1 2-36 0,0-5-7 16,-3 1 12-16,0-2 13 0,0 2 24 0,0-1-35 15,1-2 1-15,-1 0 0 0,-3 1 30 16,3-1-12-16,-4 3-23 0,3-2 3 0,-2 0 9 16,-3 2 5-16,3-4 16 0,-1 1-29 0,-1-2 29 15,-3 0-38-15,-1 23 5 0,0-12 31 0,0-7-30 16,-12-50 5-16,4 42 11 0,0-1 5 0,-2-1-25 15,1 1-1-15,-1 0 7 0,-3 2 0 16,5 3 21-16,2 1-19 0,0 2 26 0,-3 5-2 16,4-1-17-16,1 2 6 0,1 2 7 0,3 3-24 15,0 1 9-15,0 18-4 0,0-11-4 16,12-28 3-16,-3 27-5 0,0 1 20 0,-3-2-23 16,3 4 35-16,4-2-5 0,-3 3-1 0,3-1-10 15,-4 3 8-15,2-1 0 0,2-3-22 0,0 2 26 16,-4-3-20-16,0 0 13 0,-4-1 2 15,-1-4-18-15,1 3-2 0,-5-10 19 0,0 21 8 16,0-11-7-16,-20-35-8 0,5 22-2 16,0-2-15-16,-6 2-1 0,-3-3 3 0,-4-3 14 15,-4 0-14-15,-6-5 13 0,-2-1 2 16,-7-4-9-16,-4 0 1 0,-1 1-8 0,-3 0 1 16,1 0 22-16,-3 3-21 0,3 2-3 15,2 0 9-15,2 6 3 0,3 2 7 0,0 3-32 16,4 2 24-16,1 2 2 0,5 4-23 15,1 1 7-15,1 5 10 0,4 0-12 0,3 1 3 16,2 2 19-16,-1 4-5 0,3-2-4 16,2 2-5-16,1 1 13 0,0 0-9 0,2 0 8 15,-3-1 10-15,4 1-8 0,-1-1-18 0,-1 0 15 16,-11-12-7-16,3-2 2 0,-3 4 11 16,8-1-3-16,-8 4-5 0,3-4 12 0,-4 5 3 15,0-1-17-15,-4-1 4 0,2 2 0 0,-2 2-3 16,-5-1 12-16,4 1-7 0,-7-1-12 15,-2-1 23-15,-3 2-12 0,0 1 5 0,-2 1-12 16,-5 1 13-16,1 1-12 0,1 0 23 16,-2 2-13-16,2-1-8 0,2 0 9 0,-1 3-3 15,5 3 7-15,0-3-10 0,4 1 3 0,3 1-12 16,-1 1 5-16,4 3 4 0,0-6-7 0,3 4 2 16,-7 3 4-16,4-2-2 0,1 5 8 15,5-4-2-15,-4 3-11 0,4-5 2 0,-1 4 14 16,0 2-8-16,-5 0 1 0,3-1 1 15,-1 2-1-15,2 0 7 0,-3 2-14 0,-3-1 11 16,-3 1-6-16,0-2 2 0,-4 0-3 0,0 1-9 16,-4-2 21-16,-3-2-9 0,-1 1-8 0,26 5-9 15,-12 0 34-15,-59-10-13 0,41 9-11 16,2-1 4-16,1 0 12 0,30 2-5 0,-12 0-17 16,-3 0 18-16,-4 0-14 0,-41 16 15 15,51-6-7-15,1-2 0 0,4 6-6 0,2 5-16 16,6-4 13-16,1 0-6 0,1 3-19 0,6-1 20 15,1 0 4-15,0-1-6 0,5 3-20 0,-1-1 29 16,2-3-3-16,6 2-10 0,-5-2 16 16,4 2-11-16,1 1 4 0,-2-1-12 15,0 2 14-15,3-9 5 0,0 5 4 0,0 4 8 16,-13 21-24-16,5-18 17 0,-1-1-4 16,-4-1 13-16,-2-1-7 0,-1-1-16 0,-2 0 11 15,-1-4 6-15,-7 2-9 0,-5-7 14 0,3 3-3 16,-9-6-21-16,-2-1 23 0,-1 0-15 15,-2-3 13-15,5-1-15 0,19-1 29 0,-9 0-14 16,-5 0-11-16,-36-11 29 0,37 6-8 16,0 0-12-16,5 1-5 0,-2-3 20 0,5 4-2 15,4 0-20-15,1 1 14 0,7-4 0 0,-1 4-4 16,-1 0-22-16,5 2 24 0,4-1-17 0,-1-4 26 16,2 5 0-16,3 0 3 0,0 0-11 15,0 0-10-15,0 0 15 0,-8 0-11 0,-2 0-1 16,1 0-4-16,-4 0 23 0,-2 0-16 0,1 0 5 15,-4 0 0-15,3 0-13 0,-4 0-2 16,-3 0-7-16,1 0 6 0,-25-2-12 16,22-3 14-16,-4 0-7 0,7 1 33 0,0-3-9 15,0 3 6-15,6-1-20 0,-1 3 16 0,3-2-8 16,2 0 16-16,1 4-20 0,2-3 18 16,6 3-5-16,-6-3-3 0,1 1-10 0,3 0 13 15,3 2-7-15,1 0 1 0,0 0-1 0,-2 0 13 16,2 0-18-16,-2 1 2 0,-3 6 9 0,-1 3-23 15,-4 1-3-15,4 2-31 0,-6 0-59 16,3 2 10-16,-3-2-214 0,5-1-90 0,3-6 50 16,2 1 5-16,2-7 18 0,0 0 9 0</inkml:trace>
  <inkml:trace contextRef="#ctx0" brushRef="#br0" timeOffset="20057.3117">19897 3751 568 0,'-15'-15'160'0,"-15"-10"-5"0,17 17-27 16,1 1 14-16,2 2-61 0,1-1 32 0,-1-2-10 15,2 1-12-15,0 3-9 0,1-2-11 16,-1 0 1-16,-2-2-15 0,-4 0 1 0,3 2 2 15,-5-2 10-15,3 1-35 0,3 1 8 16,-2-3-7-16,0 2 5 0,-3-2 3 0,1 2-8 16,0-1-25-16,-2-3 25 0,-2 4-4 0,3 0-15 15,-2-1-4-15,-3-2 16 0,3 2-26 16,-3-1 18-16,2 1 10 0,-1 0-5 0,-7-2-9 16,2 1 5-16,-1 0-34 0,0 1 24 15,-3 1-5-15,-3-2-11 0,-1 2 11 0,-2-2 1 16,-6-1 0-16,2 0 15 0,-2-1-6 15,-6-1-17-15,5 1 17 0,-1-3 7 0,-1 1 5 16,2 1 15-16,-2 2 1 0,1-1-12 0,3 1 3 16,0 1-11-16,-3-1 8 0,8 3-3 0,-2 1-27 15,-1-1 11-15,1 3 7 0,4 0-6 16,-1 0-12-16,-3 3 5 0,3-2 12 0,3 1-16 16,1 0 16-16,4 2-8 0,11 0 5 0,-2 0 0 15,-6 0-29-15,-15 10 19 0,19-5 1 16,1 0 1-16,0 2-1 0,5-1 6 0,-1-2-11 15,2 3-14-15,2-1 25 0,-3 2-12 0,3-1-7 16,2 1 14-16,-3 1-9 0,-1 3 13 0,4-6-21 16,1 1-20-16,-5 3 0 0,6-2-29 15,1-1-4-15,-1 1 0 0,2-3-52 0,2 2 10 16,-2-2-2-16,1 0 10 0,2-2-134 16,0-3-112-16,0 0-25 0,0 0 19 0,0 0 17 15,17 4 10-15</inkml:trace>
  <inkml:trace contextRef="#ctx0" brushRef="#br0" timeOffset="20536.3122">18705 3102 477 0,'6'-1'255'0,"-2"-2"-61"0,0 0 1 15,-1 2-36-15,-3-1-21 0,2-1-8 0,-1 3-7 16,2-2-20-16,-2 0-8 0,1 2-20 0,-5 0 3 16,3 0-30-16,-4 0 11 0,-2 2 4 15,1-1-7-15,-13 5-18 0,0-2-12 16,1 0 4-16,-4 4 10 0,1 1-5 0,-4-4-14 16,1 5 9-16,-1 0-8 0,-2-2 3 0,2 2-25 15,-2-2 14-15,-1-1 7 0,6 4 9 16,-6 0-12-16,5 2-2 0,3-2-13 15,-3-3 17-15,6-1-2 0,-1 6-2 0,2-4-10 16,-1 2 8-16,6 2-7 0,0-3 2 0,-2 0 6 16,5 5 1-16,3-7 1 0,0 3 2 15,1-3-6-15,3 3 0 0,0-4 4 0,0 6-13 16,15 16 10-16,-5-12 4 0,3 2-3 0,1-2 5 16,3 1-13-16,-1-2 13 0,3 2-12 0,3-1-12 15,-2 1 12-15,2-1 4 0,2-2-6 16,-2 0 8-16,1 1-8 0,-1-1-4 0,2-1-6 15,-6 0 14-15,2 0 8 0,2-1-3 16,-4 0-18-16,2-1-5 0,0 0-18 0,-5-2-2 16,-2 0-35-16,-2-3-37 0,0 0-1 0,-5-4 9 15,1 3-204-15,-3-5-91 0,-4-1 24 16,0 0 27-16,0 0 16 0,8 0-51 0</inkml:trace>
  <inkml:trace contextRef="#ctx0" brushRef="#br0" timeOffset="21824.2374">23107 1526 357 0,'0'0'315'0,"0"-13"-58"0,0 13-22 16,0 0-40-16,0 0-25 0,-26-27-10 0,26 23-22 16,0 2-16-16,0-1-30 0,0 0 10 15,3 3-11-15,-3 2-12 0,-3-2-10 0,3 2 4 16,-2 3-17-16,1 1 22 0,-3 11-16 16,0 0-23-16,-3 1-3 0,5 4 2 0,-5-1-11 15,-3 3 9-15,1 0-9 0,3 0 3 16,-6-3 9-16,6 4 0 0,-4-3-32 0,2 0 11 15,-1-1 7-15,1 0-9 0,1-2-7 16,0 0 0-16,-3-1 3 0,4-1-10 0,-1-5-3 16,3 0 7-16,2-5 11 0,-3 1-5 15,2-2 2-15,-2-2-6 0,5-1-3 0,-2 1 7 16,0 0 16-16,1-4-2 0,1 2 36 0,-1 0-41 16,0-2 7-16,1 0 10 0,0 0 14 0,0 0-34 15,0 0 13-15,-4-15 4 0,2 8 37 0,2 0-44 16,4-13-3-16,-4 10-17 0,0-8 50 15,9-22-3-15,-4 17-32 0,0-5-3 0,-1 1 2 16,5 0 4-16,-1 4 2 0,-4-6 0 16,8 5-12-16,-1-1-4 0,-1 3 6 0,4-5 30 15,-4 4-28-15,3-2-11 0,1 0 11 0,8-16-2 16,-3 10-2-16,1 0 25 0,0 6-15 16,-2-1-32-16,-1 2 0 0,1 4 0 0,3 0 1 15,-5 3 22-15,-1 3 18 0,1 2-22 16,-6-3-5-16,3 7 20 0,0 1-40 0,-2 2 25 15,1 0 4-15,-1-1-17 0,-2 4 0 16,-9 2 1-16,10 0-7 0,9 13 24 0,-6-5-3 16,-1 2-1-16,-3 2-2 0,0 5-1 0,-1-7-24 15,-3 3 7-15,2 2 16 0,-3 0-14 16,0 0 10-16,-1 3 2 0,-3-9-10 0,0 4-2 16,0 3 1-16,0 0 1 0,-17 22 2 0,11-20 20 15,-2 3-23-15,-1-5-4 0,-1 2 7 16,-1 1 11-16,3-3-30 0,-3 3 22 0,-4-3 14 15,1 2-5-15,0-5 0 0,-3 0-3 16,3-1-3-16,-4-1-29 0,-1-6 15 0,6 7 17 16,-6-2 6-16,3-7-30 0,-4 5-15 0,2-1-16 15,-1 0-17-15,-1-1-4 0,-1-3-31 16,2-1-21-16,1 2-10 0,-1-4-40 0,3 2 15 16,10-2-121-16,-8 0-114 0,0 0 29 15,-2 0 27-15,0 0 23 0,2 0-101 0,0 0 23 16,1 0 84-16,2 0-27 0</inkml:trace>
  <inkml:trace contextRef="#ctx0" brushRef="#br0" timeOffset="22074.1519">22659 1746 304 0,'0'5'277'15,"4"0"-41"-15,5 5-23 0,3 0 4 16,2 2-42-16,4-4 4 0,-3 2-17 0,3-2-12 15,1 1-3-15,5 1 2 0,-1-5-10 0,-1 3 3 16,-3 1-37-16,4-1-18 0,0-4-12 16,0 2-9-16,-1 1 22 0,-3-2-13 0,-2-2-26 15,1 1-32-15,-2 0-10 0,-2-4-30 16,-5 2-26-16,0 0-41 0,3-2-11 0,-3 0 10 16,-3 0-175-16,8 0-137 0,-2 0 29 0,9-12 22 15,-6 5 23-15,1 2-39 0,-2-2-8 16</inkml:trace>
  <inkml:trace contextRef="#ctx0" brushRef="#br0" timeOffset="22454.6823">23400 1705 454 0,'3'-7'292'0,"1"4"-43"0,1-1-24 16,-3 1-9-16,0 1-12 0,2-1-24 15,-1 0-32-15,-2 0 17 0,0 0-43 0,-1 2-6 16,0-1-3-16,1 1-15 0,-2 1-20 15,-1 0 3-15,-2 0-5 0,-1 0-32 0,-9 4 6 16,-2 4-25-16,1-1 24 0,0 2-25 16,0 0-4-16,-1 1 24 0,4 4-10 0,-2-1-3 15,5-1-8-15,0 1 8 0,3 0-7 0,3-1-17 16,1-1-3-16,2-3 11 0,0-8-11 16,0 8-4-16,11 13 0 0,-2-11 20 0,3 1-8 15,-1-3-20-15,4-2 8 0,2-1 24 16,-8-2-29-16,-9-3 2 0,10 0 24 15,-1 0-26-15,-2 0 2 0,15-14 16 0,-13 1 10 16,-2 1-15-16,1-1-2 0,-6 1-11 0,1 2 10 16,-3 0-12-16,0 10-4 0,0-15 9 15,0 0-5-15,-11-17-1 0,7 19 1 0,0 0 13 16,-3-2-12-16,1 3-2 0,-3-3-17 0,2 5-15 16,-1-2-28-16,0 4-32 0,-2-2-23 0,4 2 13 15,-6-2-214-15,5 4 25 0,1-3-122 16,4 3 25-16,0 2 25 0,1 2 13 0,1 2 42 15</inkml:trace>
  <inkml:trace contextRef="#ctx0" brushRef="#br0" timeOffset="23021.3281">23563 1527 403 0,'5'0'273'0,"17"1"-15"0,-9-2-37 0,-2 1-15 15,-11 0-23-15,8 0-36 0,0 0 7 16,7 11-26-16,-3-3-23 0,-5 7 3 16,1-3-4-16,-6-1-13 0,0 1-10 0,-2-2 8 15,0 1-16-15,0 2-6 0,0 2-1 0,0 3 2 16,-13 21-20-16,4-20-12 0,4-1 9 0,-4 3-16 16,0-3-5-16,0-1 4 0,1-1 13 0,-3-1-10 15,1-3-14-15,2 0-7 0,2 1 25 16,-3-5 3-16,5-3-31 0,-1-1-3 0,3-2 1 15,-1 4-7-15,0-5 27 0,0 2-14 0,3 0-7 16,-2-2 19-16,2-1 13 0,0 0-28 16,0 0-5-16,0 0 10 0,-11-13 2 15,7-1 10-15,1-5-24 0,2 4 26 0,1-6-14 16,0 10 27-16,0-6-5 0,0-2-28 16,10-24 4-16,0 21-2 0,0 0-4 0,-1 2 8 15,3-1-4-15,-1 3 6 0,2 4 8 0,3-2-1 16,-4 1-19-16,5 2 15 0,-3-1-2 0,1 4-16 15,-1 1 2-15,0 2-12 0,1 1 3 16,-4 2 22-16,-1 2-15 0,-1-1 14 0,-9 3-22 16,8 0 6-16,-1 0-2 0,0 0 18 15,15 12 3-15,-13-6-7 0,0 6 5 0,-3-5 7 16,2 0-31-16,-7-1 33 0,1 2-29 0,-2-1 1 16,0-7 17-16,0 11-8 0,-13 16-13 15,3-14 18-15,0 1-22 0,-9-3 30 0,0-3-35 16,2 2-9-16,-3-3 17 0,1 2-21 15,-4-1-36-15,1-5-13 0,3 2-18 0,1 2-26 0,-3-3 14 16,7-3-166-16,-4 1-104 0,7-2 30 16,11 0 23-16,0 0-47 0,-8 0 25 0,8 0 16 15,-9-8 11-15</inkml:trace>
  <inkml:trace contextRef="#ctx0" brushRef="#br0" timeOffset="23453.4682">23871 1563 430 0,'8'0'274'0,"0"-2"-59"0,-2 0-19 0,1 1-36 0,-6 1-7 15,3 0-37-15,0 1 22 0,-4 3-11 16,3-4-21-16,-3 4-5 0,3 0-12 0,-3 1-8 16,0 0-9-16,-3 2-15 0,2 0 0 0,1 0-19 15,0 7 6-15,0 1-3 0,0-1 2 16,-9 12-23-16,8-17 11 0,0-1-8 0,1-8 10 15,0 8-11-15,0-2-11 0,0-6 12 16,0 8-13-16,0-2 9 0,12 4 11 0,-8-6-9 16,0-3-8-16,1 0-4 0,-1-1 13 15,1-1 5-15,2 0-13 0,0 1 6 0,14-13 7 16,-6 7-7-16,-2 0 18 0,2-4 1 16,-3 3-10-16,-2 1 12 0,-1 2-19 0,-3 0 7 15,1 1-9-15,-2 3 10 0,-1-1-8 0,2 1-6 16,-6 0-5-16,0 0 12 0,0 0-21 15,13 11 39-15,-13-7-26 0,2 2-5 0,-3 1 22 16,1 12-9-16,0-12-15 0,0 7 6 0,-10 17-14 16,6-12 0-16,-4-1 8 0,4-3-2 0,-5 2 17 15,4 1-18-15,-6-4-6 0,6-1 6 16,0 0-27-16,-4-1-26 0,5-1-28 0,-6-3-29 16,4-2-23-16,3 2 12 0,0-7-164 0,-1 2 21 15,2-2-160-15,2-1 25 0,0 0 36 0,0 0 22 16,-8-13 10-16,10 7-4 0</inkml:trace>
  <inkml:trace contextRef="#ctx0" brushRef="#br0" timeOffset="23818.1665">24385 1234 427 0,'16'-14'299'0,"-6"6"-48"0,-1-2-14 0,-5 4-19 15,1-1-33-15,5 5-28 0,-6-1-12 16,-6 5-13-16,8 1-26 0,-5 7 4 0,3 2-6 16,-2 1-14-16,5 0 18 0,-6 1-29 15,0-1-7-15,1-1-6 0,-2-5-7 0,0 6 20 16,0 4-11-16,0 1-6 0,0 0-27 0,-13 22 7 16,8-15-2-16,1-1-9 0,-5-4 3 15,3 3 22-15,4 2-12 0,-3 1-34 0,-1-6 14 16,-1 4 17-16,1-1-24 0,1-1-3 15,0-1 0-15,-2 0 14 0,0 1-8 0,0-1 2 16,4-4-14-16,-1 2 9 0,0-3 10 0,-3-1-17 16,2 0-30-16,0-4-16 0,3-3-17 15,-2-2-17-15,1 2-1 0,2-3-30 0,0-1-37 16,1-1-4-16,0-3 15 0,0 0-118 16,0 0-95-16,9 2 27 0,5-7-76 0,0-4-14 15,4-1 52-15,0-2 4 0</inkml:trace>
  <inkml:trace contextRef="#ctx0" brushRef="#br0" timeOffset="24473.9944">24617 1633 419 0,'11'-12'273'0,"-3"5"-25"0,-3 0-34 0,2 1-13 15,-4 1-22-15,2 0-34 0,-2 2-1 16,-2-1-26-16,2 1-5 0,-1 0-10 0,-2 3-18 16,0 0-2-16,0 0-14 0,0 0-24 0,0 0 4 15,0 0 1-15,-11-8-5 0,6 9-3 16,0 1-39-16,1-1 13 0,0 1-12 0,0 2 19 15,1-1-11-15,0 0 0 0,-2 0-7 16,3 2 2-16,1-3-5 0,1 3-6 0,0-3-8 16,1 0 12-16,1 1-11 0,1 0 11 15,1-1 5-15,0-2 0 0,0 0-8 0,0 0 12 16,0 0-1-16,1 0-5 0,0 0-11 0,1-4 19 16,1 3 6-16,-7 1-12 0,10-3 3 0,-6-1-13 15,1 2 15-15,0 1-15 0,-3-1 12 16,1 2 2-16,-2 0 3 0,-1 0-16 15,0 0 6-15,0 0-7 0,0 0-2 0,3 6 7 16,-3-2 1-16,0-1-4 0,0 2-3 0,0 0 16 16,1-1-4-16,-1 3 0 0,1-3-4 0,1 1-4 15,0 0-8-15,5 7 12 0,0-5 0 0,-2-1-2 16,2-2 2-16,-3 0 0 0,2-1 3 16,2-3-7-16,-3 0 12 0,3 0-3 0,-1 0 6 15,6 0-12-15,15-16 4 0,-11 7 6 16,-1-2-10-16,0-5 8 0,2-1 3 0,0 1-6 15,2-5 0-15,-1 0-4 0,3-1 2 0,-3-2-2 16,1-1 13-16,6-15-5 0,-4 3-1 16,-3 5 16-16,-6 0-2 0,-1 3 18 0,-3 1-18 15,-2 6 6-15,-3 1 23 0,-2 1 3 16,1 8-33-16,3-1 7 0,-6 8-1 0,0-3-15 16,0 8 29-16,0-6-28 0,0 6 3 0,0-8-1 15,0 8-10-15,-1 0 8 0,-3 7 0 0,-4 4 5 16,2 4-11-16,-3-1-9 0,3 1 4 15,-3 0 31-15,0 5-31 0,-5-2 32 16,4 2-32-16,0 0-8 0,3 0 36 0,-5 0-29 16,3 0 5-16,0 2 22 0,-2-2-12 15,6 0-16-15,1-2-14 0,-1 2 36 0,1 2-22 16,0-5 0-16,3-1 13 0,-4-3 0 0,2-2-23 16,1-3-33-16,0 1-16 0,0-3-27 15,1-3-14-15,-3 2-51 0,0-3-7 0,1-2 15 16,3 0-204-16,0 0 26 0,0 0-127 0,-16-8 27 15,7-6 88-15,0 3 13 0,4-1-48 16</inkml:trace>
  <inkml:trace contextRef="#ctx0" brushRef="#br0" timeOffset="24611.2559">24840 1459 424 0,'0'-3'225'16,"0"-1"-60"-16,3 1-12 0,1 0-46 0,1 3 1 16,0-2 19-16,12-3 6 0,-1 2-24 0,2 0-6 15,0 2-27-15,4 0-3 0,-3-3-22 16,0 4 6-16,-6 0-33 0,0 0-29 0,3 0-13 15,0 0 1-15,13-11-264 0,-16 4-57 16,-2 4 20-16,-2-4-70 0,-2 2 35 0</inkml:trace>
  <inkml:trace contextRef="#ctx0" brushRef="#br0" timeOffset="24875.2567">25183 1346 425 0,'4'2'282'0,"1"-1"-33"0,-1 1-17 0,0-1-2 16,1 3-27-16,0-2-30 0,4 9 4 0,0-4-17 16,-4-1 10-16,1 0-40 0,-3 0 6 15,2 1-2-15,4 5-40 0,-5-4-13 0,1 3 5 16,-4-4-14-16,3 0 15 0,-4 2-6 16,1-3-21-16,-1 0 11 0,0-6-22 0,0 6-28 15,0 2-18-15,0 2-23 0,-11 12-12 0,8-14-45 16,-3-2-9-16,-3 3-32 0,0-3 12 15,4-2-126-15,-2-4-118 0,4 2 25 0,3-2 25 16,0 0-52-16,0 0 25 0,-14-10-14 16,12 4-16-16</inkml:trace>
  <inkml:trace contextRef="#ctx0" brushRef="#br0" timeOffset="24997.9556">25294 1294 317 0,'7'-10'246'16,"-1"3"-45"-16,-5 1-41 0,2 2-28 0,2 3-13 15,-5-3-24-15,0-1-25 0,-1 4-36 0,-3 2-4 16,4-6-184-16,-9 5-176 0,3-6 9 16,1 5-26-16</inkml:trace>
  <inkml:trace contextRef="#ctx0" brushRef="#br0" timeOffset="25282.5005">25324 1320 317 0,'1'7'116'0,"0"-1"-40"0,-1-1 17 0,3 1-8 0,-3 1-36 16,1-1-6-16,3-1-4 0,-4 2 25 15,2-5-7-15,1 3 46 0,-2 0-12 0,2-3-23 16,1 1-39-16,0-1-7 0,-2 1 6 15,2 0 37-15,-1-3 8 0,0 2-43 0,0-2 40 16,1 0-19-16,-3 0-41 0,2 2 7 0,-3-2 2 16,0 0-5-16,0 0-27 0,0 0 11 15,0 0 2-15,0 0-135 0,9-10-91 0,-9 8 15 16,1-2-127-16,-1-1-3 0</inkml:trace>
  <inkml:trace contextRef="#ctx0" brushRef="#br0" timeOffset="25481.7104">25629 1287 209 0,'8'1'192'0,"-3"2"-33"0,1-2-23 15,0 1-27-15,0-2-30 0,-1 2-9 0,10 4-7 16,-6-2 13-16,0-1-27 0,2 1-4 0,-5-1-55 15,2 0-45-15,-2-2-84 0,-1 0-184 16,1 1-1-16</inkml:trace>
  <inkml:trace contextRef="#ctx0" brushRef="#br0" timeOffset="29329.5712">4133 1838 244 0,'-14'0'245'0,"14"-15"-69"0,0 15-2 16,-21-22 19-16,20 17-25 0,-3 1-41 0,2 0 15 16,-1-1-6-16,2 2-21 0,-2-3 12 15,1 3-24-15,-2-1-6 0,1 0-41 0,1 1 21 16,-2-1-22-16,0 3 4 0,-1-2 7 16,1 0-24-16,-1 2 11 0,-1-1-23 0,-2 2 10 15,4 0-13-15,4 0-4 0,0 0 14 0,-9 0 1 16,0 0-21-16,-13 14 17 0,11-10-8 15,-1 3 9-15,5-2 2 0,-1 1-13 0,2 6 6 16,-1-4-11-16,2 0 18 0,3 1-18 16,-1-2 7-16,2 2-11 0,-1-2-4 0,2 1 18 15,0-8-5-15,0 7-7 0,0 7-4 16,0 3 2-16,0 0 0 0,0-1 4 0,0 1-11 16,0 1-5-16,0 0 1 0,11 15 33 0,-11-20-33 15,0-5 28-15,0 2-5 0,0 2-16 0,0 1 7 16,0-1-14-16,0 1 4 0,0 0-4 15,-15 10 12-15,15-15 1 0,-9 4 6 0,3-4-9 16,0 0-13-16,2-2 29 0,-1-1-34 16,3 0 20-16,-5 1-15 0,5-3-1 0,-2 1-4 15,0-2 26-15,0 2-18 0,-1-3-6 0,-1 2 28 16,0-2-16-16,3 0 13 0,-3 0-25 16,3-1 8-16,3 0-12 0,0 0 8 0,0 0 2 15,-10 0-7-15,10 0-1 0,-7 0 7 0,-2-12 1 16,9 10 1-16,-1-1 17 0,1 0-5 0,1-1-5 15,-1 2-12-15,1 0 14 0,-1-1-23 16,2 2 2-16,-1 0 18 0,1-1-20 0,1 2 24 16,0 3-20-16,-2-3 0 0,4 3 0 0,-3-2 2 15,1 3 30-15,0 0-2 0,-2 2-35 0,0 0 3 16,2 8 28-16,-1 3-32 0,2-1 40 16,-4-4-38-16,0-1-2 0,0 3 8 0,0 3 2 15,0 3 1-15,-11 22-1 0,4-19 15 16,2-4-13-16,0 2 0 0,0 0-8 0,-3 0-5 15,2-1 11-15,-3 2 6 0,5-3 11 0,-4 2 6 16,2-3-9-16,2-3-5 0,-3 3-12 16,4 0 32-16,-2 1-26 0,1-1 15 0,0-2-23 15,4-3 14-15,-1-2 12 0,1-11-11 16,0 8 33-16,0-1-8 0,0 0-5 0,0-7-15 16,11 15-14-16,-5-10 25 0,0-2 8 0,7 4-50 15,-2-3 19-15,4 1 2 0,-4-4-11 0,-1 4 22 16,-1-4-14-16,-1 0 18 0,-2-1-6 0,-1 1-19 15,3-1 9-15,-3 0 20 0,0 0-15 16,-1 0 11-16,1 0-4 0,-1 0-10 0,-1 2-7 16,0-2 21-16,1 0-23 0,-1 1 0 0,-1-1-13 15,1 0 17-15,-2 0 10 0,2 0 16 16,-1 0-62-16,1 0-17 0,-2 0 3 0,-1 0-55 16,0 0-16-16,0 0-54 0,0 0 15 0,10 0-299 15,17-11 25-15,-9 3 31 0,5-4 24 0,1 3 23 16,3-2 23-16,6-2 58 0,7 1-36 15</inkml:trace>
  <inkml:trace contextRef="#ctx0" brushRef="#br0" timeOffset="30747.889">12604 2090 232 0,'15'0'275'0,"-15"-19"-39"0,25-6-45 16,-18 15 2-16,-1 1-11 0,-4 2-23 0,7-3-7 16,-1 1-8-16,2 0-19 0,0 0-25 15,2 2 0-15,-1 0 6 0,1 2-22 0,-2 2-11 16,5-2-4-16,-3 2-15 0,-1 2 5 16,-11 1 0-16,8 0-1 0,0 0 4 0,-1 0-13 15,6 11-12-15,-3-3 6 0,0 2 5 16,-4 0-16-16,-3 6 8 0,0 1-13 0,0-1-9 15,-3 4 20-15,0-11-16 0,0 5-6 16,-12 20 6-16,4-13 0 0,0-2-18 0,1 0 6 16,1 0 18-16,-2 1-10 0,0-3-20 0,3 1 7 15,-1-1 0-15,2-1 4 0,3-3 6 16,-1 1 2-16,2-5-10 0,0 2 18 0,0 4-15 16,15 13 16-16,-5-12-10 0,0-3-5 15,2 0-8-15,3-1 10 0,0-2 9 0,0-2-6 16,3-1 19-16,0-2-32 0,3 1 3 0,-3-3 4 15,-1-2-9-15,2 1 7 0,-9-2-7 16,1 0 30-16,1 0-14 0,3 0-18 16,9-12 11-16,-17 7 38 0,-1 2-6 0,-2 0-15 15,-1 2-16-15,3-3 4 0,-6 3 8 0,1 0 8 16,0-1-30-16,-2 2-4 0,1 0 29 0,-1 0-44 16,-1 1 13-16,0 1-7 0,-2 3 22 15,3 0-17-15,-4 12 20 0,0-2-15 0,2-2 6 16,-2 5 20-16,1 1-36 0,-1 1 11 0,3 1 24 15,0 2-27-15,1 1-14 0,0 2 19 16,1-13-8-16,0 5 2 0,0 7 5 0,0 0-11 16,0 3 24-16,0 2-19 0,0-1 43 15,0 1-46-15,0-1 14 0,0 0-7 0,-7 29 3 16,3-33 39-16,-3 0-17 0,-3-3-18 16,-1 0-12-16,-5-3 3 0,2-1-13 0,-2-2 7 15,-3-4 6-15,3 0 23 0,-2-2-7 0,-3 0 2 16,0-2 4-16,2-3-7 0,2 0 9 15,1-5-13-15,-3 4 33 0,6 0-19 0,1-4 8 16,3 2 6-16,5 1 2 0,-1 0-1 16,5-3-3-16,0 0 22 0,-8 0 0 0,8 0-22 0,0 0 13 15,-6 0-24-15,6 0-4 0,0 0-1 16,0 0-3-16,-8 0 0 0,8 0-1 0,0 0-3 16,-8 2 0-16,11-2-6 0,-2-2-1 15,2 2 0-15,-1 0-76 0,1 0-8 0,1 0-40 16,-3-1-50-16,1 1 14 0,5-2-216 15,-7-1 30-15,1 1 28 0,0 1 24 0,-1-6 24 16,-2 4-121-16,-5-12 24 0,-4-2 25 0,-4 4 18 16,-1-1 5-16</inkml:trace>
  <inkml:trace contextRef="#ctx0" brushRef="#br0" timeOffset="31736.3373">4469 2141 251 0,'-4'-3'296'0,"0"0"-37"0,3 0-30 15,-3-1-25-15,0 0-10 0,1 1-28 0,0-1-12 16,1 0-8-16,0 1 11 0,0 0-9 0,-1-1-32 15,3 1 14-15,0-1-43 0,0 2-10 0,0 2 9 16,0 0-13-16,0 0 2 0,10-12-6 16,-5 10-18-16,10-4-7 0,-4 3-14 0,2 3 1 15,-13 0 15-15,13 0 1 0,2 0-30 0,12 14 31 16,-12-7-28-16,-2 4 11 0,-7-1-8 16,-1 2 1-16,2 2 2 0,-3-3-16 0,-3 0 0 15,0 1 28-15,-1 7-39 0,0-10 17 16,0 3-6-16,-13 19 19 0,7-14-27 15,-4-2-6-15,0 1 19 0,1-1-25 0,-7-2 5 16,2 0 8-16,-5 0 6 0,4-1-12 0,-4 3-2 16,1-6 18-16,-3-1-8 0,3-2 9 15,0-3-18-15,-1 3 4 0,0 1-2 16,2-5-8-16,1-1-2 0,16-1 17 16,-12 0-6-16,2 0-12 0,0 0 5 0,2 0 2 15,8 0-11-15,-9 0 4 0,9 0-38 0,-6 0-9 16,-6-13-46-16,11 9 18 0,1-2 10 0,4 2-128 15,5-11-54-15,0 2 23 0,2-1-195 16,-2-2 27-16,5 3 69 0,3 0 37 0,0-1 11 16</inkml:trace>
  <inkml:trace contextRef="#ctx0" brushRef="#br0" timeOffset="32099.2251">4716 2071 767 0,'6'-5'255'0,"2"0"-18"0,-3 1-30 0,-2-1 7 0,0 3-43 16,-1-2-4-16,-1 3-8 0,0-2-33 0,-2 2-7 16,1 0-12-16,-3 1-24 0,2 1 6 15,-3-1-30-15,0 5 2 0,-2-1-9 0,-3 4-6 16,-2 4 15-16,1 0-9 0,-1 2-20 0,1 0 28 16,0 1-15-16,1 1-3 0,0 0-24 15,1 1 10-15,2 0-7 0,-1 2 9 0,4-3 6 16,1-1-2-16,2-3 23 0,0-12-12 0,0 14-8 15,0 1-3-15,17 11 4 0,-10-13-16 16,3-4-8-16,2-3 6 0,-2 2 23 0,3-2 3 16,0 4-34-16,-5-7 6 0,-2 0-5 0,-1 1-7 15,-1-3 30-15,0 1-16 0,0-2-6 16,-2 1 12-16,1 0-23 0,-1 0-3 0,0 0-26 16,0-1-36-16,-2 0-31 0,0 0-45 0,0 0 19 15,0 0-46-15,0 0 15 0,17-12-131 16,-15 8-110-16,3 1 4 0,-1 0 41 0,2-1-17 15,6-2 23-15,-3-3 14 0,0 5 2 0</inkml:trace>
  <inkml:trace contextRef="#ctx0" brushRef="#br0" timeOffset="32383.548">4884 2310 287 0,'0'0'290'0,"13"0"-50"16,-13 0-14-16,26-6-29 0,-22 7-9 15,1 1 12-15,0-1-44 0,-2 2 20 0,-1 0-28 16,1 0-29-16,0 1-3 0,0 0-2 15,-2 1-15-15,-1 1 6 0,-1 0 7 0,1 2-32 16,0-1 8-16,0 6-25 0,0-3 15 0,-10 14-21 16,7-8 19-16,2-4-5 0,-1-2-15 15,2-10 21-15,0 8-22 0,0-1-36 0,0 1 2 16,-13 14 18-16,13-22 14 0,0 8-8 0,0-1-29 16,0-1-9-16,0 1 16 0,-12 3 1 15,11-6-32-15,0-1 2 0,-1-2 2 0,2 4-21 0,0-3-12 16,-2 2-36-16,2-4-21 0,-3 1-12 15,3 2 8-15,-1-5-248 0,-2 1-67 0,6 0 2 16,-3-3 28-16,0-1 24 0,1-1 27 16,4-9 14-16,5-5-70 0</inkml:trace>
  <inkml:trace contextRef="#ctx0" brushRef="#br0" timeOffset="32803.4081">5670 2216 547 0,'6'-9'282'0,"7"1"-47"16,-2-1-34-16,3 1-5 0,2 1-41 0,-1 2 4 15,-1 0-26-15,0 0-13 0,0 2 16 0,5 1-17 16,-19 2-37-16,11 0-1 0,3 0 2 16,15 10 15-16,-14-5-32 0,-6 0-1 0,4 6 0 15,-1-2 27-15,-1 1-31 0,-4 2 13 0,-5-1 5 16,4 2-33-16,-2 4-21 0,-4-4 17 0,0-13 10 15,0 11-8-15,0 3-31 0,-12 16 6 0,5-16 3 16,-1 1-15-16,-1 1 21 0,-1-2-23 16,0 0 0-16,-2 0-34 0,1-1-3 0,-2-4-15 15,1 2-46-15,-1-3-5 0,0 1-22 16,3-1 11-16,3-4-92 0,1-4-49 0,1 2-145 16,1-2 26-16,4 0 25 0,0 0 12 0,0 0 46 15,-4-7 5-15</inkml:trace>
  <inkml:trace contextRef="#ctx0" brushRef="#br0" timeOffset="33094.3337">6140 2171 229 0,'9'-7'384'0,"-3"0"-72"0,0 7-55 16,-3-6-17-16,-1 3-57 0,-1 0 4 15,-1 0-40-15,-1 3-6 0,-1 0 3 0,-3 3-29 16,-4 5 20-16,-3 0-38 0,-1 1-9 0,2 3 10 15,-1-2-18-15,-2 1 7 0,2 6-4 16,1-5 6-16,2 2-21 0,-3 3-11 0,5-2-5 16,0-2-11-16,1 3 12 0,-2 1 7 15,2-2-10-15,1 0-44 0,2 1 7 0,0-4 16 16,1 6-18-16,1-4 0 0,1-2 9 0,0-5-38 16,0 5 1-16,11 8-13 0,-3-6-33 0,2-3-34 15,0-2-7-15,3-1-20 0,2-3 12 16,-2-3-178-16,4 1-74 0,1 0-38 15,1-3 24-15,-9 0 26 0,5 0 19 0,24-12 10 16</inkml:trace>
  <inkml:trace contextRef="#ctx0" brushRef="#br0" timeOffset="33432.8985">6418 2391 776 0,'2'-3'244'0,"11"-8"-44"0,-3 4-44 0,-2 0 3 16,-1 1-9-16,6 0-11 0,-2 1-12 15,-4 1-34-15,-1 3 4 0,1 0-10 16,-3 1-11-16,2 0 3 0,-6 0-24 0,0 0 7 16,8 0-6-16,-8 0-13 0,14 12-3 0,-12-6-7 15,0 1-2-15,-1-2 3 0,3 14-20 16,-4-12 20-16,0 5-9 0,0 4 4 0,-18 14 0 16,13-14 3-16,-3-3-20 0,0 2 4 15,3-1-5-15,-1 0 19 0,-1 0-10 0,0-2-5 16,3-1-6-16,3-3 0 0,-2 1 22 0,2-1-6 15,1-8 23-15,0 0-32 0,0 8 15 16,0-2-4-16,0 0 28 0,14 5-37 0,-10-7 15 16,10 5-20-16,-4-2 10 0,4-1 6 15,-4-2-18-15,1-1-31 0,5 2-29 16,-2-2-43-16,-2-1-34 0,-1-2 9 0,-1 0-254 16,-1 0-45-16,1 0 28 0,3 0 3 0,22-10 24 15,-22 8 39-15,0 1 5 0</inkml:trace>
  <inkml:trace contextRef="#ctx0" brushRef="#br0" timeOffset="33653.9717">6873 2688 439 0,'1'2'331'16,"0"2"-41"-16,1-2-49 0,-2 4-3 16,-2-3-53-16,0 2-18 0,-5 8-4 0,-1-4-20 15,-4 3-31-15,3-2-8 0,0 0-4 16,-5 0-12-16,5-1 17 0,-1 2-36 0,-3-3-11 15,8-1-16-15,-2-1-34 0,1-1-14 16,0-1-57-16,2-1-42 0,1 0 10 0,2 0 9 16,0-2 8-16,1-1-326 0,0 0 28 0,0 0-11 15,10 0 23-15,-3-1 90 0,12-5-61 16</inkml:trace>
  <inkml:trace contextRef="#ctx0" brushRef="#br0" timeOffset="34150.398">8975 2823 421 0,'16'0'175'0,"-3"0"-35"0,6 0-14 0,-10 0-16 16,4 0-14-16,0 0-9 0,-3 0-24 0,3 0 15 15,-1 0-20-15,6 0-11 0,-4 0-29 16,5 0-13-16,-2 0 26 0,4 0 10 0,-2 0-40 16,0 7 20-16,1-7 2 0,2 0-4 0,16 14-57 15,-12-12 19-15,-7 1 2 0,6 0-19 0,-2 5 18 16,1-5-14-16,-1 0 9 0,-1 2 29 15,1-2-2-15,0 0-1 0,-5-3 1 16,1 5 52-16,-6-4-47 0,-3 1 4 0,-1 0 63 16,-2-2-47-16,-1 1 1 0,0-1-1 0,-1 0-19 15,-1 0-5-15,0 0 0 0,-4 0-202 16,0 0-154-16,0 0 57 0,7 0 0 0</inkml:trace>
  <inkml:trace contextRef="#ctx0" brushRef="#br0" timeOffset="34831.6926">10855 2577 484 0,'-2'-3'275'0,"2"0"-13"16,-3 2-39-16,3-2-17 0,-2 1-25 0,2 1-24 16,2 0-20-16,-1-2 19 0,2 1-19 15,2-1-7-15,-1 2-35 0,1 1-1 0,0 0 8 16,3 1-19-16,10 1 1 0,-9-2-1 16,16 8-26-16,-8-2-1 0,1 2-17 0,-1 1 10 15,-2 1 9-15,1 0-21 0,0 3-8 0,0 1 6 16,-6-1-14-16,1 2 1 0,0-1 2 15,-3 3 21-15,-3-1-33 0,3 1 10 0,-8-4-10 16,0-1 27-16,0-12-4 0,0 15-21 16,-12 14-7-16,7-13 21 0,-5-1-33 0,-4-3 2 15,-2 1 18-15,1-3-27 0,2-1 2 0,-6 0-13 16,0 0-21-16,4-3-33 0,-2 1-5 16,2-2-11-16,-2 0 12 0,5-3-44 0,2 0-13 15,6-1 11-15,4-1-191 0,-7 0-68 0,7 0 1 16,0 0 29-16,-8 0 53 0,8 0-1 0,-5-13-18 15</inkml:trace>
  <inkml:trace contextRef="#ctx0" brushRef="#br0" timeOffset="35200.7074">11236 2660 400 0,'9'-8'348'0,"-2"2"-50"0,0 4-34 0,-2-2-17 16,-1 1-13-16,0 1-44 0,-3-1-25 15,2 3-12-15,-2-2-17 0,-1 4-19 0,-1-2 5 16,-2 5-12-16,-6 7 2 0,-5 1-15 16,0 1 20-16,-5 0-52 0,4 0 9 0,-5 2-34 15,5 2-9-15,1-1 14 0,-1-1-21 0,1 3 24 16,2-1-18-16,4 1-20 0,2-2 24 0,1 2 12 16,5-13-25-16,0 7-5 0,16 17 12 15,-4-15-22-15,6 0 6 0,-4-5-1 0,9 5-17 16,0-3 35-16,0-3-1 0,3-2-16 15,-1 0-15-15,1 0 30 0,-2-4-30 0,-3-1 10 16,-1 3-5-16,-1-5 2 0,-6 1 23 0,-3 0 8 16,-1-1-36-16,-9 0-1 0,0 0 41 15,8 0-23-15,-8 0-25 0,6 0-7 0,-6 0-25 16,0 0 22-16,14-9-28 0,-13 7-25 0,-1 0-27 16,0 0-21-16,-1-2-31 0,0 1 14 15,-3 2-309-15,2-2 32 0,-1 2 28 0,2-4 37 16,-2 3 1-16,3-2 18 0,0 1 12 15</inkml:trace>
  <inkml:trace contextRef="#ctx0" brushRef="#br0" timeOffset="35948.5961">11622 2919 696 0,'0'0'257'0,"2"-2"-25"0,-2 1-25 0,0-1 10 16,3 1-26-16,-3 0-4 0,1-1 12 0,-2 1-52 16,4-1 26-16,-1 0-50 0,0 1-10 15,-1-1 18-15,0 2-26 0,2-1-25 0,-3-2 11 16,1 4-44-16,-1-2-8 0,0-1 12 0,1 1-16 15,1 1 41-15,-2-1-25 0,0 1-2 16,1 0-22-16,-1-2-17 0,-1 1 3 0,1-1 26 16,0 4-16-16,0-4-8 0,2 1 14 0,-3 1-4 15,2-1-3-15,-2 1-3 0,1-2-23 16,1 2 48-16,-1 0-63 0,0-2 48 0,0 2-40 16,0 0 1-16,0-1 6 0,0 1 4 0,0 0 0 15,0-2 19-15,0 2-21 0,0 0 14 16,0-3 13-16,0 3-14 0,0 0-9 0,0 0-6 15,0 0 3-15,0 0-2 0,3 0 9 16,-3 0 0-16,0 0 11 0,1-1 5 0,-1 1-13 16,1-2-14-16,1 2 9 0,-4 0-2 0,6 0 9 15,-4 0-9-15,2-1-17 0,0-1 25 0,-2 2 27 16,0 0-40-16,1 3 17 0,2-3 0 16,-1 3-7-16,0-3-6 0,-1 2 11 0,0 1-11 15,2 0-12-15,-3 3 8 0,1-2 6 16,2 3 13-16,2 7 25 0,-4-3-21 0,-1-11-13 15,0 11 21-15,0-1-10 0,0 2-4 0,0 2 13 16,-14 16-19-16,11-14 0 0,-7 1 3 16,10-5-6-16,-7 2 3 0,3-3-2 0,1 0 25 15,-2 3-10-15,5-1-5 0,-3-5-10 16,3-8-1-16,0 7 5 0,0-1-21 0,0-6 0 16,0 8 38-16,0-3-2 0,0-5-23 15,0 8 0-15,11 5 48 0,-9-10-9 0,2 1-6 16,7 7-21-16,-2-5-3 0,-3-3 28 15,3-1-17-15,-3 0 3 0,0-2 10 0,-2 4-8 16,-1-4-10-16,1 0 5 0,-2 0-28 0,2 0 11 16,-4 0 7-16,0 0-12 0,0 0 0 0,8 0-57 15,-8 0-11-15,7 0-38 0,-7 0-4 16,0 0-18-16,7 0-32 0,-7 0-9 16,6 0-36-16,-6 0 20 0,13-11-140 0,-11 9-47 15,0 2-48-15,0-1 28 0,1 1 21 16,-3 0 24-16,0 0-33 0,0 0 6 0</inkml:trace>
  <inkml:trace contextRef="#ctx0" brushRef="#br0" timeOffset="36117.8042">11799 3188 439 0,'0'0'261'0,"16"10"-28"15,-11-9-5-15,-1 2-18 0,1-3-4 0,-1 0-17 16,1 0 22-16,3 0-8 0,-4 0-38 0,1 0-4 16,-3 0 11-16,2 0-46 0,0 0-25 15,-4 0-5-15,0 0 16 0,0 0-44 0,9 0-64 16,-9 0-32-16,0 0-53 0,0 0 9 15,6 0-245-15,-6 0-102 0,8 2 37 0,-8-2 24 16,-1 0 25-16,-2 0 18 0,2-2 12 0</inkml:trace>
  <inkml:trace contextRef="#ctx0" brushRef="#br0" timeOffset="40650.6892">4101 3392 533 0,'0'0'217'16,"-14"0"-38"-16,14 0-8 0,0 0-11 0,0 0-15 15,0 0-7-15,-14 0 4 0,-3-4-18 16,16 2-8-16,-1 2-14 0,1-2 7 0,0 0-1 16,-1-2-33-16,-2 2 9 0,1-1-7 15,2 1-5-15,0 0 14 0,-1-1-29 16,1 0 26-16,0 1-8 0,1 0-36 0,0-1 2 15,0-1-2-15,0 4 24 0,0 0-14 0,0 0-17 16,0-7 24-16,0 0-37 0,0 7-2 0,11-17 16 16,1 9 20-16,-6-4-22 0,-1 3 19 0,4-1-27 15,3 1-14-15,2 2-6 0,-3-2 8 16,-1 4 17-16,7-3-30 0,0 3-3 16,-1 0 31-16,2 3-23 0,-1 1 16 0,2-1-21 15,4 0 2-15,-1 2 25 0,-12 0-25 0,8 0 6 16,22 11 12-16,-19-7-32 0,-3 2 6 15,1 2 20-15,3 3-16 0,-3-2 13 0,-1-1 18 16,-1 2-21-16,2 0-14 0,0 0 36 0,-5-1-15 16,4 0-15-16,-1 3-9 0,-2-3 1 0,-1 1 19 15,5-3 0-15,-2 0-8 0,-2 2-16 16,-1-3-4-16,-1-2 10 0,0 2-11 0,-3-4 12 16,3 1 7-16,-3-1-2 0,-1-2-2 15,-9 0 0-15,15 0 6 0,-2 0-8 0,15-13-3 16,-14 8 12-16,-2 0 1 0,6-4 24 15,-4 1 1-15,0-4-30 0,-3 1 13 0,4 3-4 16,-7-1-1-16,7 1 1 0,1-3-1 0,-2 5 21 16,0 0-48-16,-4 2 7 0,-1-1 28 0,2 4-21 15,-2 1 34-15,-9 0-32 0,7 0-10 16,0 0 30-16,2 0-32 0,3 0-7 0,5 0 19 16,16 10-1-16,-16-5 0 0,-7-2 8 15,5 1 8-15,1-1-27 0,-2 3 16 0,-3-4 13 16,1 3-22-16,5-2 4 0,-1 2 3 15,1-1 16-15,1 2-16 0,-2-4 8 0,3-2-7 16,1 0 10-16,-11 0 13 0,5 0-14 0,4 0-9 16,4 0-4-16,-1 0 24 0,25-12-25 15,-20 7 2-15,-5 0-7 0,2 1-2 0,2 0 8 16,-5 1 3-16,1-1 6 0,-4-1 16 0,4 0 3 16,-8 2-29-16,-4 3 14 0,-9 0-14 15,11 0-8-15,-2 0 10 0,-2 0-12 0,0 0 31 16,16 14-24-16,-6-5 9 0,-7-2-3 15,2 1-5-15,3 0 35 0,-4-1-31 0,2-2-5 16,-5 0 3-16,5 2 1 0,1-2 37 0,-5 0-40 16,3-3 18-16,-3 1-21 0,8 0 24 15,0 2-16-15,-1-2 27 0,2-1-5 0,-1-2-8 16,2 0-19-16,-11 0 1 0,8 0-4 16,1 0 40-16,3 0-24 0,1 0-15 0,24-12-5 15,-24 9 4-15,2 2 2 0,-4-1 5 16,-8 2-2-16,1 0 5 0,4 0-7 0,0 0 5 15,-2 0 28-15,-1 0-3 0,4 0-40 16,-1 0-1-16,0 0 37 0,9 8-30 0,-7-4-4 16,-1 0 2-16,-2 0 11 0,0 3 30 0,5-3-33 15,-4 2-2-15,0-5 36 0,2 6-40 0,-2-2 31 16,1-4-18-16,1 3-7 0,2-1 9 16,2 1-12-16,0-1 0 0,3-1 27 0,0 0-38 15,-1 1 37-15,4 0-14 0,-1-3-14 16,-2 1 22-16,-12-1 9 0,8 0-38 0,0 0 11 15,5 0-9-15,-1 0 9 0,2 0 15 0,0 0-6 16,1 0-7-16,-1 0-5 0,-2 0 24 0,24-14-2 16,-37 14-28-16,6 0 25 0,1 0-16 15,-1 0 21-15,2 0-20 0,-3 0 33 0,2 0-8 16,0 0-30-16,0 0-3 0,-2 0 23 16,-2 0-22-16,-2 0 2 0,-1 0 29 0,9 11-18 15,-3-8 2-15,-2-3 9 0,3 0-23 16,-4 1 29-16,-8-1-30 0,2 0-3 0,2 0 4 15,3 0-2-15,6 0 34 0,-4 0-37 16,3 0 8-16,0 0 6 0,21-11-7 0,-26 11 25 16,-5 0-32-16,2 0 42 0,5 0-25 0,-1 0 7 15,3 0-21-15,-1 0 3 0,12 14 32 16,-11-9-27-16,-3 1-6 0,0 0 5 0,0-1 5 16,0 2 21-16,-1 0-46 0,1-3 14 0,-2 3 10 15,-1 1-19-15,2-2 20 0,0 3-9 16,-4-6 15-16,0 3-15 0,3 0-4 0,-2-2 14 15,0-3-6-15,5 4 14 0,-4-3-21 16,7 1 8-16,-6-2 8 0,5 2 5 0,-5-2-8 16,6-1-9-16,-10 0 11 0,5 0 3 15,1 0-17-15,4 0 11 0,18-12-3 0,-19 9 9 0,-3 3-21 16,-8 0 17-16,2 0-5 16,6 0 14-16,-2 0-15 0,0 0 1 0,-4 0-2 15,10 13 5-15,-14-11 13 0,-1 1-26 16,5 9 16-16,-3-4 14 0,4 0-13 0,-6 1-2 15,-1-4-7-15,-2 2-11 0,3-3 9 0,-3 0 10 16,1 1-4-16,-1-2 3 0,0 3 9 16,-1-3-23-16,3 1 12 0,-1 0 5 0,1 1-16 15,2-3 6-15,4 8 3 0,-1-3 24 0,-1-6-11 16,6 7 13-16,2-2-16 0,-3-3-8 0,-1-2 19 16,6 2-5-16,-3-3-16 0,5 3 9 0,0-2-10 15,-11-1-3-15,5 0-1 0,5 0-1 16,0 0 8-16,2 0 15 0,-3 0-8 15,2 0-9-15,1 0 12 0,-2 0 7 0,1 0-27 16,1 0 16-16,-3 0-7 0,0 0-5 0,-2 0 17 16,3 0-11-16,-5 0-3 0,-1 0 7 0,-1 0-18 15,-1 0 14-15,-1 0 21 16,10 7-6-16,-1-1-24 0,-2-2 17 0,-2-3 1 0,-1 1 7 16,4 0-4-16,1 1-24 0,1 1 12 15,0-3-8-15,1 1 3 0,2-1 0 16,-1 1 5-16,2-1-1 0,0 1 5 0,-11-2-6 15,7 0 10-15,0 0-2 0,0 0 8 0,4 0-24 16,0 0 11-16,-3 0 15 0,0 0-26 16,18 11 23-16,-22-6-11 0,0-3-2 0,-4 5-12 15,-2-6 26-15,0 2-19 0,-1 0 16 0,-2-1 3 16,4 6-16-16,-2-3 1 0,5 2 2 16,-3-3 2-16,2 4-2 0,-6-4-4 0,1 2 3 15,-1-3-6-15,6 5 23 0,1-1-20 16,0-3 5-16,3-1 9 0,3 2-17 0,1-3 17 15,7 2 12-15,-4 1-26 0,4-3 16 0,4 2 4 16,-2-1-14-16,2 0 20 16,0-1-20-16,3-1 0 0,1-1 4 0,-3 0-3 15,1 1 11-15,-1 2 4 0,3-2-19 0,1-1 1 16,-1 2 29-16,-4 1-8 0,2-1-19 0,-2-1 9 16,0 4-1-16,-2-3 2 0,-6 3-1 0,1-5-23 15,-3 2 35-15,-3 3 3 0,-6-3-37 16,-2 1 18-16,-1-3-9 0,-2 0 18 0,-1 4-11 15,-2-4-12-15,-1 0 14 0,2 2 12 0,-5-2-34 16,2 0 10-16,2 0 1 0,-1 1 17 16,0 0-22-16,1-1 24 0,2 0-24 15,-2 0 34-15,-5 0-35 0,7 0 11 0,1 0 20 16,6 0-18-16,0 0 11 0,5 0-21 0,-1 0 0 16,23-15 18-16,-22 11-4 0,0 0-1 0,1 1-15 15,0-3 9-15,4 3-4 0,-6-2-8 16,2 1 18-16,-1 0 16 0,-3 0-40 0,3-1 7 15,-6 4 8-15,2-2-5 0,-1-1 5 0,-2 3 1 16,-3-1 15-16,-2 1-4 0,0-3 3 0,2 4-30 16,7-4 16-16,-3-1 3 0,-1 4 16 15,-2-2-30-15,0 1 4 0,8-1 8 0,-5-1 26 16,-4 1-32-16,8 1 2 0,-5 0-1 16,-3-1 23-16,0 1-10 0,0 1-15 0,-3 1 21 15,3-3-9-15,-1 3 2 0,0 0-10 0,-2-2-5 16,3 0 28-16,1 2-19 0,7 0-7 15,-7 0 3-15,3 0 14 0,0 0 11 0,1 0-32 16,-4 0 13-16,3 0-3 0,-4 0 8 16,0 0-14-16,0 0-8 0,-1 0 13 0,0 0-4 15,0 0-7-15,7 0 16 0,1 0-11 16,-3 0 7-16,-1 0 7 0,-2 0-9 0,0 0 11 16,-1 0-6-16,-2 0 15 0,3 0-8 0,-5 0 8 15,4 0-1-15,4 0-6 0,19 7-27 0,-13-6 16 16,0 2-14-16,-2-1-2 0,2 0 10 15,-3 0 11-15,3-2 2 0,0 4-15 0,-4-4 12 16,-1 0-8-16,4 0-12 0,-1 0 31 16,-8 0 2-16,4 0-11 0,3 0 10 0,3 0-22 15,-2 0 27-15,20-10-24 0,-18 6-1 16,0 1 1-16,2-2-9 0,-3 1 15 0,2-2 12 0,-1 0-6 16,-2 2 26-16,1-4-17 15,-2 4 20-15,1-5-29 0,0 5 8 0,2-3 16 16,-1 2-13-16,-4-4-20 0,4 5 12 0,-3-4 5 15,0 2-4-15,1 1-15 0,-5 1 21 16,5-2 4-16,0 2-17 0,-2-2 33 0,2-1-34 16,-6 4 32-16,8-3-35 0,-5 0-4 0,-3 2 33 15,-3 0-34-15,2 0 1 0,-5 2 31 0,3-2-30 16,-1 1 10-16,-2 1-9 0,-2-1-10 16,2 1 14-16,1 0-8 0,-1 0 4 0,-1-1 5 15,-1 1 33-15,3-1-23 0,0 0 0 0,-1 2-20 16,0-1 24-16,1 0-11 0,-2 0-15 15,1 1-2-15,-2 1-15 0,3-3 2 0,0 2-12 16,-1-2-12-16,0 1-7 0,-3 0-25 0,3 1-49 16,0-4-11-16,2 4 12 0,-2-3-199 15,-1 1-82-15,8-7 49 0,-3 3-3 0,2-3 25 16,0-5 19-16,-2 8 39 0</inkml:trace>
  <inkml:trace contextRef="#ctx0" brushRef="#br0" timeOffset="52617.2122">25508 3169 486 0,'0'-13'165'16,"0"13"2"-16,0 0-4 0,0 0-29 0,0 0 13 15,0 0-33-15,0 0 25 0,0 0-6 16,0 0-7-16,14 0-15 0,-14 0-12 0,0 0 14 16,0-12-8-16,0 12-6 0,0 0-20 15,23-17 6-15,-23 17-16 0,4-3 6 0,-4 0 16 16,1 2-7-16,-1 0-29 0,1 1 22 0,1 0-35 16,-1 0-3-16,0 0 14 0,-1 0-19 15,1 0 4-15,-1 0-1 0,0 0-24 16,0-3 7-16,2 3-12 0,-4 0 1 0,2 0 1 0,-1 0 1 15,1 0-16-15,0 0 29 0,0 1-7 16,-2 1-11-16,-1-2-10 0,2 2 34 16,-3 3-16-16,1-4 1 0,0 4-21 0,0 0 2 15,0-1 6-15,2 0 8 0,-10 8 2 0,-3 0-14 16,5 3-1-16,0-5 5 0,-4 5-8 0,5-3 21 16,-1 5-22-16,2-3 11 15,-1 3 11-15,0-2-18 0,0 0 0 0,1 0 22 16,1 2-15-16,0-2-10 0,0 2 11 15,1-1 6-15,-3 1-19 0,2 0-5 0,3-2 11 16,-1 2-9-16,-1-1 22 0,1 1-17 0,1 0 6 16,0 1 8-16,-2 3-11 0,0-6 12 0,2 3-10 15,2 0-2-15,-3-2 12 0,3 1-9 16,-2 0 14-16,3-10-13 0,0 2-7 0,0 3-4 16,0 1 10-16,0 2 0 0,0-2-11 15,13 17 29-15,-9-21-15 0,-1 1 4 0,-1-2 7 16,4 7-1-16,0-5 8 0,0-3 5 0,-3 0-41 15,3-3 5-15,7 7 2 0,0-1 1 16,3-4-4-16,-3 1 18 0,-2-3 25 0,-3-1-15 16,-1 0-11-16,2 0 5 0,-2-1-10 15,2-2 7-15,-1 0 11 0,2 0 1 0,1 0-3 16,2 0 24-16,3 0-33 0,-1 0 18 0,1 0 3 16,18-15-6-16,-20 11 5 0,4-4-2 0,-8 0 44 15,7 1-51-15,-2-1 6 0,0 1-13 16,-2-3 27-16,4 1 3 0,-4-1-1 0,0-1 3 15,-2 0-4-15,-1 1-5 0,4-4-4 0,-5 4-2 16,3-5-3-16,-1 3-3 0,-1-4-6 16,3 1-4-16,-3 3-2 0,-5-2 8 0,3 0-4 15,2-3-1-15,-3 5 2 0,-1-5-1 16,-1 2-2-16,-1 1 0 0,0-3-1 0,1 5-10 16,-3-1-1-16,1 2 12 0,1-6-1 15,-3 5-10-15,0 2 1 0,-1 2 9 0,3-2 0 16,-3 0-2-16,0 1-1 0,0 9-14 0,0-13-12 15,0-5 13-15,0 4 5 0,0-2-6 16,-12-15 1-16,6 16 0 0,2 4 8 16,3 1-12-16,-3 0-6 0,0 3 4 0,3 2 0 15,-3-2 0-15,2 1 2 0,-1 2-6 0,0 0 7 16,2 0 2-16,-1-3 14 0,-2 3 0 16,-4-6-3-16,-1-1 1 0,1 7-8 0,-2-6-1 15,3 7 11-15,-1-3-19 0,0 3 1 0,2-2 1 16,-7 0 1-16,4-2 0 0,-1 4 16 15,4-1 0-15,-1 1-10 0,1 0-2 0,-2 1 11 0,2 2-3 16,-11-6-7-16,6 3-12 0,-1 2 5 16,3-1 15-16,0 2-9 0,3 0-1 15,-1 0 21-15,0 0 0 0,7 0 2 0,-8 0-1 16,-1 0-16-16,-18 12-8 0,13-5 0 16,2-6 4-16,4 4 2 0,-3 4-2 0,-4-5-14 15,8 2 11-15,0-3 3 0,-1 2 8 16,0 7 4-16,1-6-13 0,2 2-11 0,2-2 5 0,0 1 19 15,0-3-11-15,2 4 4 0,-7 5 1 16,4 2 0-16,4-15-1 0,0 8-16 16,0 2 1-16,0 3 37 0,0-3-3 0,0 3-13 15,0-3-2-15,13 7-11 0,-8-5 1 0,2 2 0 16,-2 0 4-16,-1-4-1 0,4 0 19 0,1 3 3 16,0-3 2-16,0 1-16 0,1-1-5 15,0 1 14-15,0 0-8 0,1-3-8 0,-1 2 16 16,2-2-2-16,-1 2-22 0,1-2 1 15,1 1 12-15,-3-1 11 0,-1-1-3 0,1-3-1 16,3 5-10-16,1-1-1 0,3-3 14 16,-2 2-23-16,0-1 21 0,1 1-4 0,-1 0 0 15,4-2-11-15,-2 1 4 0,3 1 19 0,-4-2-8 16,4 1-2-16,0 0 0 0,1-3-12 16,-2 2 4-16,0-1-21 0,-7-3 18 0,5 5-7 15,-1-5-2-15,-2 3 12 0,3-3 0 16,-6 1-12-16,7 4 0 0,-9-5 2 0,1 0 8 15,-1 1 10-15,-2-2-18 0,-1 0-8 0,-1 1 21 16,0 1 15-16,-1-2 3 0,0 1-8 0,0-1-14 16,-2 0 36-16,2 0-17 0,0 0-17 0,-1 1-10 15,2-1 28-15,-3 2-5 0,-1-2 9 16,3 0 1-16,-2 1-14 0,0-1 2 0,-2 0-4 16,0 0 2-16,0 0-1 0,0 0-9 15,0 0 11-15,0 0 9 0,0 0-11 0,0 0 15 16,0 0-27-16,0 0 16 0,0 0-11 0,7 0-2 15,-7 0-5-15,0 0-1 0,0 0 10 16,0 0 0-16,0 0-8 0,6 0-10 0,-6 0 22 16,0 0-17-16,0 0 7 0,0 0 18 0,0 0-37 15,0 0 18-15,0 0-7 0,0 0 11 16,0 0-14-16,0 0-35 0,0 0-1 0,0 0 6 16,0 0-58-16,0 0-25 0,0 0-20 15,10 4-7-15,-10-4-23 0,0 0-27 0,-2-2-33 16,2 0 19-16,0 2 21 0,-4-3 16 15,3 2 17-15,-2-3-310 0,3 0 32 0,-2-2 28 0,-1 3 25 16,-1-1 24-16,-4-6 13 0,-4-2 75 16</inkml:trace>
  <inkml:trace contextRef="#ctx0" brushRef="#br0" timeOffset="55587.5714">5792 5178 514 0,'0'0'282'15,"0"0"-22"-15,0 0-14 0,0 0-26 0,0-14-21 16,0 14 20-16,-14 0-30 0,14 0-35 16,0 0-12-16,0 0-1 0,0 0-9 15,0 0-11-15,0 0-27 0,0 0-5 0,0 0 25 16,-21-25-46-16,21 25 10 0,-2 0 9 0,2-1-43 15,-1 1 0-15,0 0 34 0,-2 0-54 16,0 1 9-16,3-1-4 0,-4 2 3 0,1-1 36 16,0 3-28-16,0-3-24 0,-1 3 43 15,-1 1-10-15,-8 3-21 0,8 0-22 0,-2-3 27 16,0 0-4-16,-6 4 24 0,4-3-7 0,-1 6-15 16,3-5-14-16,-7 1-2 0,6-1 33 0,2 0 5 15,2-3-22-15,-7 8-3 0,3-2-4 16,-1 4-3-16,-1-1 17 0,0 0 20 0,1 4-42 15,-1-4 44-15,2 0-22 0,-1 1-1 16,1 3-22-16,1-2 25 0,-2 1-32 16,6-2 19-16,-5 1 13 0,3 0-36 0,-2-4 30 15,2 3 1-15,1 3-7 0,1-8-3 16,-1 8 5-16,2-6-9 0,2 0 11 0,-3-1-8 16,2 0 5-16,-2-2-7 0,3 0-15 0,0 1 13 15,0-1-16-15,0 0 18 0,0 5-4 0,0 4 5 16,12 19-29-16,-8-22 23 0,1 0 0 15,0 3-20-15,-1-3 25 0,2-1 8 0,-1 1-18 16,2 0 1-16,-1-5-28 0,-1-2 23 16,7 4 18-16,-3-1-22 0,0 1-8 0,-3-1 3 15,2-6 17-15,-3 0-15 0,5 7 9 0,-1-5-17 16,-1 0 1-16,-1-4 17 0,0 4-6 16,0-1 15-16,0-4-28 0,9 4 25 15,-4-2-13-15,-2 0 16 0,0-1-22 0,2 0 16 16,4-1-2-16,4-1-10 0,-11 0 11 15,6 0 5-15,-2 0-4 0,4 0 3 16,17-17-19-16,-18 12 15 0,2-1-10 0,-2-2 1 16,0 2-2-16,-2-1 4 0,2-1 13 0,-7-2-11 15,5-1-4-15,0 0 6 0,0 0 12 0,-3-3-17 16,0 0 19-16,3 3-19 0,-2-3 17 16,0-1 0-16,-1 3-6 0,2-5-13 0,-1 1 24 15,-1 0 0-15,-2-2-10 0,1 1-5 0,-2 1-11 16,-2-1 18-16,2 3-2 0,-2-5-3 0,1 1 4 15,-5 0 0-15,4 1 0 0,-6-1-4 16,1 0-21-16,-1 8 7 0,0-3 14 0,0-5 3 16,-9-15-17-16,2 15 4 0,1 0-2 15,0 0 11-15,-2-1-24 0,-1 0 19 0,-1 3-17 16,2-1 19-16,-3 2-5 0,1 1-7 0,1 1-5 16,-6-2 8-16,4 5 8 0,1-5-1 15,-2 3-13-15,3 1 1 0,-2 1 6 0,-3 1 2 16,3-3-3-16,-3 3 1 0,2 0-4 15,3 2 2-15,-5-4 1 0,0 4 5 0,1 0-7 16,-1-2 3-16,-2 5-21 0,2-2 14 0,-1 1 6 16,0 1-1-16,4 0-7 0,0 2-2 15,3-1 4-15,1 3 4 0,-3-2 2 0,3 0 9 16,2 0-19-16,0 2 15 0,-2 0-19 0,7 0 7 16,0 0 2-16,-15 0-1 0,-9 12 8 15,8-7-8-15,1 2-8 0,1 0 15 0,4-3 0 16,0 0 3-16,-2 4-4 0,0 0 5 0,2 1 5 15,1 1-11-15,-1-4 1 0,4 1-2 16,1-1 1-16,-1 1-6 0,3-2 6 0,-6 7-15 16,2 0 15-16,1-4-3 0,1 1 7 0,1-1-16 15,1-1 6-15,-1-1 14 0,3 1-4 16,-1-1-10-16,2 0 8 0,-2 0 1 0,1 1 1 16,0-1-10-16,1 0-3 0,0 0 15 15,0-1-3-15,0-5-11 0,0 0 5 0,0 14 4 16,13 14 9-16,-6-16-4 0,-1-2 1 0,2 0 2 15,0 0-1-15,-2-1 1 0,5 4-13 16,-4-7-1-16,-3-1 8 0,3 0-3 0,-2 1 5 16,1-1 1-16,0-3-2 0,5 8 4 15,-2-5 1-15,-1 1-17 0,0-4 14 0,-1 2-2 16,0-2 2-16,0-1-6 0,-1 2-6 0,0-1 4 16,1-1 15-16,1 0 5 0,11 4-12 0,-2-1-4 15,-2-4 4-15,-8 0-15 0,6 0 15 0,3 0 9 16,-1 0-9-16,0 0-11 0,2 0 8 15,-2 0 5-15,15-11-10 0,-17 11 11 0,-3 0-9 16,4 0 7-16,0 0-14 0,16-10 16 16,-18 8-1-16,2 2-11 0,-3-1 3 0,0 0 3 15,7-3-8-15,1 1 2 0,-3 1 1 0,-2 0 15 16,-1-1-9-16,-2 1 2 0,-1 1 3 16,-1 1-20-16,-2-2 13 0,3 2 8 15,-3-2-10-15,1 1-4 0,-1 1 15 0,3 0-13 16,-3 0 10-16,-1-1 1 0,1 1 3 0,0 0 4 15,14 0-6-15,-12-4-14 0,2 3 3 16,-2 1 17-16,-2-1-9 0,-2-1-4 0,1 2-5 16,-2 0 23-16,1 0-7 0,-2 0-6 0,2-1 1 15,-5 1 10-15,0 0-13 0,0 0-1 0,10 0 1 16,-4 0-3-16,-6 0 17 0,7 0-6 16,-7 0 7-16,6 0-21 0,-6 0-9 0,7 0 3 15,-7 0 5-15,8 0 3 0,-8 0 14 0,0 0-8 16,7 0-10-16,-7 0 4 0,0 0 17 0,6 0-18 15,-6 0-12-15,0 0 9 0,0 0 19 16,0 0-23-16,0 0 12 0,0 0-4 0,7 0-1 16,-7 0-27-16,6-2-10 0,-7 2-14 15,1 0-14-15,-1 0-30 0,-2 0-19 0,0 0 11 16,0 0-79-16,-1-1-24 0,-2 0-19 0,0 1-47 16,-9-5-22-16,-7 2 28 0,9 0-258 15,-6-2 34-15,1 0 60 0,-2-2 15 0,3 0 24 16,-3-1 25-16,1-1-9 0,2 3 19 15,-1-4 62-15,1-2-18 0</inkml:trace>
  <inkml:trace contextRef="#ctx0" brushRef="#br0" timeOffset="78791.1645">3237 7161 269 0,'0'0'317'0,"0"0"-60"0,0-12-12 16,0 12-34-16,0 0-11 0,0 0-3 0,0 0-29 16,0 0-9-16,0 0 0 0,0-13 14 15,-18-1-44-15,19 11 22 0,-1 2-42 16,0 0 50-16,0-3-28 0,0 2-23 0,0 2 8 15,-1-2-12-15,1 2-12 0,-3 0-16 16,3-2 16-16,-1-1-46 0,1 2-2 0,1 1 13 16,-1 0-32-16,-1 0-7 0,-2 0 17 15,3 0-4-15,0 0-2 0,3 0-3 0,-4 0-4 16,-1 1-1-16,4 2 15 0,-2-1-39 0,-2 2 24 16,5 1-22-16,-4-1 18 0,-1 2-16 15,2 0 16-15,-1-2 21 0,1 2-29 0,0 0-9 16,0-6 23-16,0 13-3 0,0 2-1 0,0-1-3 15,0 0 16-15,0-1 12 0,0 4-15 16,-10 13-6-16,9-22-21 0,-2 11-1 16,0-1-1-16,3-10 0 0,0 5 1 0,0 1-1 15,0 1 0-15,-12 16 28 0,10-17-3 0,-3 4-2 16,1-4-3-16,-2 1-34 0,3-1 1 0,0 1 24 16,-2-1-2-16,2-2 25 0,2-1-2 15,-3 3-4-15,0-1-29 0,4-13 32 0,0 8 1 16,0-1-32-16,0 3 5 0,0-3 0 15,0-2-1-15,0 3 6 0,-9 4 0 0,9-7-3 16,-1 2 9-16,-1-3-12 0,0 3-7 16,2-2-1-16,-1-1 2 0,-2 1 7 0,3-1-13 15,-1 2 3-15,1-3 1 0,-1 1 1 16,1-1 8-16,0 2-10 0,-2-2 0 0,2-2 0 16,-1 5 16-16,0-5-11 0,1 1 19 0,-1 1-23 15,-1-3-5-15,1 0 27 0,1-1-27 0,0-1-3 16,-1 0 27-16,-1 0-2 0,1-3-1 0,0 2-2 15,-1-2-15-15,1-1 16 0,0-11-4 16,0 4-12-16,-1-5-1 0,1 2 2 0,0 0 1 16,1 1-8-16,0-7 31 0,0 16-20 0,0-8 27 15,0-1-22-15,0-2-11 0,0 2 6 16,0 1-1-16,0 0 0 0,0-1-7 0,0-2 10 0,0 0-19 16,10-17 12-16,-7 16 7 0,-2 0-9 15,2-2 6-15,0 2 0 0,-1 1-28 0,-1-1 3 16,4 0 28-16,-5 1-6 0,2 0-4 15,1 3 14-15,0-3-1 0,-2-1-15 0,3 3 31 16,0-3-2-16,-3 5-10 0,1 2-19 0,2-4 26 16,-1 0 0-16,2-4-18 0,-3 7 24 15,5-3 0-15,-2 0-24 0,-1-1 15 16,1 1-12-16,1 1 0 0,-1-1 1 0,2 1-6 16,1 0 14-16,-2 0-2 0,-1 5 11 15,-5-3-17-15,8 0 4 0,-2 1-5 0,2-1 19 16,-6 3-27-16,7-1 24 0,-2 1-14 0,-2 2-2 15,4-5 7-15,2 1 4 0,-4 6-14 0,-1-1 16 16,4-8 3-16,-2 6-3 0,3 0 8 16,0-1-11-16,1 2-1 0,0 1-22 15,2 0 38-15,-1-1-11 0,-3 3-7 0,4 1-18 16,-5 2 34-16,1-1-9 0,2 1-8 0,-3 0 11 16,-2 1-27-16,4 0 21 0,1 0-8 15,5 0 5-15,-3 0 6 0,14 13-31 0,-17-7 22 16,0-3-16-16,0 6 4 0,-3-3 7 15,4 3 2-15,-6-1 9 0,-2-1-11 0,1-2 12 16,1 9-17-16,-2-3-2 0,-3 0-3 16,1-2 33-16,-1-1-22 0,1 10-1 0,-2-11-14 15,0 3 5-15,0-2-15 0,0 1 31 0,-13 18 15 16,5-12-13-16,1 2-8 0,-2-3 8 16,-2 3-3-16,-2-7-11 0,1 7-20 0,0-3 30 15,-1 0-9-15,-1 1-2 0,0-3 8 0,0 0-24 16,1-2 31-16,-3-1 8 0,0-2-24 15,1 0 30-15,2 3-13 0,-2-3-4 0,2-1-5 16,-1-4-19-16,0 3 23 0,-4-2 15 0,8 2-12 16,1-1-1-16,1-1 21 0,0 0-9 15,2-2 0-15,1 0 2 0,-3 1 8 16,1-2-15-16,3 1 11 0,-1 2-10 0,1-2 22 16,0-1-12-16,0 0 2 0,0 1-10 0,2 1 15 15,-2-2-17-15,3 1 11 0,1-1-26 0,0 0-5 16,0 0 9-16,0 0 9 0,0 0-9 15,-8 0-14-15,8 0-11 0,0 0-22 0,-7 0-23 16,7 0 6-16,0 0-60 0,-7 0-44 16,7 0-30-16,-18 13-61 0,10-5 25 0,-7 3-216 15,6-2-40-15,-3-1 33 0,-2-1 57 16,4 1-19-16,-1 5 55 0,-1-1 22 0,3 1 26 16,-1-1 22-16,2 3 13 0</inkml:trace>
  <inkml:trace contextRef="#ctx0" brushRef="#br0" timeOffset="87815.3576">27207 2550 581 0,'0'-13'237'0,"0"13"-28"0,0 0-7 0,0 0-17 16,0 0-2-16,0 0-25 0,0 0 4 15,0-13-26-15,0 13-1 0,0 0 5 0,0 0-19 16,0 0-24-16,0 0 2 0,0 0-20 0,0 0-12 16,0 0 9-16,0 0-32 0,0 0 20 0,0 0-4 15,0 0-24-15,0 0-12 0,0 0 9 16,0 0-14-16,0 0 28 0,0 0-32 0,0 0-8 15,-14 5 27-15,9 8-16 0,-3 2-3 16,-2-1 8-16,3 2-20 0,-2-1 15 0,-2 2-11 16,3 1 21-16,-3-3-17 0,1 3-8 15,-2 1 16-15,2-1 5 0,1 1-31 0,0-1 3 16,0-2 24-16,1 1-7 0,0-4-17 16,0 4 30-16,1-4-15 0,1 2-22 0,1-5 17 15,1-3-10-15,2 1 7 0,-4-1 4 16,6-3-15-16,-2 2 4 0,1-4-10 0,-2 2 6 15,2 0 31-15,-1-2-10 0,1 3-23 16,0-4 39-16,1 2-23 0,-2-2-4 0,0 2 7 16,-2-3 5-16,4 0-11 0,0 0 7 0,0 0 13 15,-1-8 2-15,0-1-25 0,2 3 34 16,0-10-10-16,-1 5-29 0,0-3-14 0,13-20 23 16,-7 13 29-16,0 0-13 0,5-3-19 15,-6 5 3-15,4-6 11 0,0 2-17 0,2 2-11 16,2-2 21-16,-4 3 11 0,4 0 0 15,-1-2-11-15,1 2 16 0,-1 1-17 0,1 0 20 16,0 6-16-16,0 1 17 0,-2-5-13 0,2 2 15 0,-2 2-5 16,2-1 4-16,0-2-17 0,0 7-1 15,-2-2-2-15,-2 4 22 0,2-2-24 0,-1 3 13 16,-1 2 11-16,-6 1 7 0,5 0-22 16,-4 0-5-16,0 1 20 0,-1 1-15 0,-3-2 1 15,3 3-13-15,0 0-21 0,-3 0 40 0,0 0-15 16,0 0-3-16,0 0 7 0,21 20 12 15,-16-7-19-15,2 2 1 0,0 3 8 0,0 0 2 16,-2 0-2-16,0 1-2 0,3 2-11 0,-3-2-2 16,0 1 13-16,-2 5 0 0,0 0-18 15,3-2 4-15,-4-2-17 0,3-2 27 0,-2 3-8 16,-1-2 16-16,3 0-22 0,-1 1 7 16,-1-4-1-16,1 1 1 0,-2-3 3 0,0-3 1 15,0-2-1-15,-2 0-1 0,3-3-3 16,-2 0-23-16,-1-7 17 0,0 0 0 0,0 5 1 15,0-5 12-15,0 6-16 0,0-6 4 0,0 0 38 16,0 8 24-16,11-2-9 0,-8-6-4 16,-1 0-15-16,4-3 14 0,4-3-6 0,3-2-18 15,-1 0 1-15,0-3 19 0,1-2 3 0,1 1-19 16,2-2-16-16,-1-3 30 0,0 0-14 16,2 1 2-16,-5-4-25 0,4 1 17 0,-2-1-1 15,0 0 5-15,0 4-17 0,-1-3 23 0,-1 1-18 16,-2-4-5-16,-2 2 9 0,-1 2-25 15,-1-1-5-15,-1 1 13 0,-2-2 11 0,-3 7 3 16,0-5 5-16,1-1-7 0,-1 12-2 16,0-4-6-16,0 1-9 0,0 0 30 0,0 2-21 15,0 1-5-15,0 7 0 0,0-9 9 0,0 2-10 16,-10-3 10-16,7 5-12 0,3 1-3 0,-1 1 3 16,1 1 16-16,-1-1-7 0,1 0 1 15,0-1-12-15,0 2 25 0,-2 1-12 16,1 0-7-16,1-1-22 0,0-1 42 0,-1 2-16 15,1-1 0-15,0 2-7 0,0 0 24 0,0 0 1 16,0 0-14-16,6-6-12 0,-3 6-3 16,2-1-12-16,-1 1 34 0,2 0-7 0,1 0-5 15,3 0 4-15,-1 0-14 0,5 0 18 0,2 0-27 16,1 0 13-16,2 0 17 0,-2 0 7 0,-3 0 4 16,4 0-3-16,-4 0-4 0,-4 0-4 0,0 0 5 15,-3 0 1-15,-7 0-10 0,9 0 3 16,-9 0-20-16,6 0 25 0,-6 0-9 0,0 0 9 15,9 0-13-15,-9 0-18 0,0 0 27 0,0 0-9 16,5 0-1-16,-5 0-9 0,0 0-40 0,0 0 5 16,10 6-10-16,-7-6-50 0,-2 0-18 15,2 0-3-15,-3 0-32 0,0 0-12 16,0 0-4-16,-2 0-11 0,1-3 16 0,0 4-142 16,0-3-129-16,1 1-5 0,-2 0 27 0,1-1 29 15,0 1 41-15,3 0 6 0,0-1 44 16,0 0-16-16</inkml:trace>
  <inkml:trace contextRef="#ctx0" brushRef="#br0" timeOffset="88288.726">28199 2245 451 0,'5'-1'281'16,"0"-1"-22"-16,-2 1-23 0,-2 0 18 0,2 0-17 15,-1 0-42-15,1 1-11 0,-2-2 5 0,2 2-51 16,-1-1-10-16,1 1-13 0,-3-2-24 16,0 2 17-16,1 0-29 0,0-1 18 0,1 1-33 15,-4 1 1-15,2 1-3 0,-1 2-8 16,-2-2 10-16,0 3-35 0,-6 6 28 0,-7 2-29 16,4-1 6-16,1 6 24 0,0-3-21 15,-1-1-8-15,2 2 7 0,0 0-10 0,0 2-12 16,1-1 35-16,-5 1-17 0,1 0 12 15,0-2-7-15,5 1-3 0,-7 0 25 0,0 3-33 16,6 1-5-16,-5-3 10 0,6 1 1 16,0 0-3-16,1 0 13 0,-2-1 5 0,5 3-3 15,-4-1-29-15,7-7 9 0,-2 6-4 0,-2 1 16 16,5 0-5-16,0-9-23 0,0 4-1 0,0 4 17 16,16 17 13-16,-10-19-21 0,3-3-8 15,-1 2 20-15,-2 0-4 0,3-1-35 0,-1-1 3 16,1 3 3-16,-4-9 0 0,7 3 27 15,-1-3-2-15,-2-2-48 0,1 6-21 0,-4-6-30 16,1-2-18-16,-3-1-40 0,2-1-71 0,0-2-4 16,-6 0 18-16,0 0-282 0,7 0 35 0,14-10 12 15,-5-2 28-15,-2-1 81 0,0-4 17 16,4 2 16-16,0-3 12 0</inkml:trace>
  <inkml:trace contextRef="#ctx0" brushRef="#br0" timeOffset="89049.5328">28506 2390 602 0,'1'-3'259'0,"3"-2"0"0,-4 2-6 15,4-1-37-15,-4 0 15 0,2 0-45 0,0 2-26 16,-1 0-25-16,0-1-1 0,2 0 18 0,-3 1-67 16,1 1 7-16,0-2-18 0,-1 2-13 15,0 0-2-15,0 2 2 0,-1-1 4 0,0 5 0 16,-2-3 3-16,1 4-24 0,-1-2 12 0,-2 11-45 16,-5-2 10-16,5 0 18 0,-3 4 12 0,0 0-37 15,2-1 4-15,-2 2-7 0,2-3 30 16,1 2-4-16,1 1-27 0,-1-3 7 15,1 1-4-15,4-4 17 0,-5 6 1 0,5-5-18 16,0 0 1-16,0-5 36 0,0 5-32 0,11 15-7 16,-4-14 36-16,2-1-54 0,1 0 12 0,-1-2 15 15,1 0 38-15,8-1-68 0,-5 0 23 16,3-2-7-16,1-3 16 0,2 2-11 0,-2-2 36 16,-7-5-4-16,-1 0-12 0,3 0-15 0,-1 0-1 15,17-11-2-15,-9 2 0 0,-2 0 5 16,-2 1 10-16,-2-1-4 0,1-4-1 0,-1-2-3 15,-4 0 29-15,2-1-23 0,1 2 1 0,-1-1 6 16,-3 0 10-16,2-1-8 0,-2 1 15 16,-2 1-12-16,-2 1 0 0,0 3 1 0,0 0 7 15,-2 5-12-15,1-3 2 0,-2 3 27 16,3 1-6-16,-4 3-16 0,1-3-10 16,1-1 8-16,-1 2-6 0,0 1-11 0,0 2 13 15,-1-3-15-15,3 3-5 0,-3-1-3 0,0 1-1 16,0 0-21-16,0 0 27 0,0 6-9 15,-1-1 0-15,-1 2 7 0,-3 6-14 16,3-1 5-16,-3 6-21 0,-2-5 37 0,0 6-13 16,2-5-1-16,-1 5 8 0,0-2-25 0,1-1 8 15,0 1 3-15,1 1 15 0,-1-1-17 0,1-2 11 16,1 2-1-16,0-1-11 0,0 1 19 16,-1-6-28-16,3-1-8 0,-2-3 17 0,2 1-2 15,0 0 13-15,-2-2-4 0,3 0 2 0,-1-1 2 16,1 1-4-16,-3-2-6 0,3 0 17 15,-1 2-24-15,0-2-28 0,1 1-22 0,-1-1 6 16,1 2-63-16,-2-3-36 0,1 2-20 16,0-2-23-16,-1 0-24 0,2-3 20 0,0 0-183 15,0 0 31-15,0 0 29 0,0 0-122 0,0 0 52 16,12 13 27-16,-8-10 23 0,1-2 38 16,13 10-29-16,1-7 57 0</inkml:trace>
  <inkml:trace contextRef="#ctx0" brushRef="#br0" timeOffset="89295.0374">28998 3044 787 0,'0'0'243'15,"1"2"-41"-15,1 1 6 0,-2 0-8 0,-2-1-12 16,1 1-9-16,0 2-9 0,-4-1-21 16,2 0-20-16,-1 0 3 0,-6 7 3 0,-3-2-39 15,7-1-12-15,-4 2-2 0,-3 1-10 0,0-5-20 16,-1 3 8-16,4-5 34 0,3 0-64 15,2 1 40-15,-2-2-33 0,-6 5 6 0,4-1 3 16,-5-3-23-16,1 0 28 0,4 0-35 0,-1-1-41 16,4-3-18-16,-2 3-47 0,1-3-51 15,5 1 13-15,2-1-200 0,0 0-102 0,-9 0 29 16,9 0 25-16,0 0 36 0,-8-12 17 16,8 5 50-16,4-10-27 0</inkml:trace>
  <inkml:trace contextRef="#ctx0" brushRef="#br0" timeOffset="89985.991">29255 2758 461 0,'1'-1'338'15,"2"-2"-71"-15,-3 1-7 0,3 2-19 0,-2 0-19 16,0 0-47-16,0 0-14 0,2-3-4 0,-3 5-11 16,1-1 14-16,4 2-41 0,-5 1-10 15,3 0 16-15,-2 2-19 0,-1 2 18 0,0-2-36 16,0 3 4-16,0 1-41 0,0 3 22 15,0-1-8-15,0-2-18 0,0 4-3 0,0 1 32 16,-14 17-47-16,9-18 10 0,1-3 12 16,-1-1-28-16,5-1 33 0,-4-3-21 15,1 0-25-15,-1 0 13 0,0 7 2 0,-4-1-16 16,2-3-1-16,0-7 0 0,-1 3-2 0,0-4-12 16,1 1 16-16,0-2-22 0,6 0 22 0,0 0 11 15,-8 0 16-15,-1 0-13 0,-9-10-26 16,4-1 0-16,2-1 39 0,2 1-3 0,0-3-18 15,5 5 11-15,0-5-2 0,1 1-3 0,4 5-22 16,-1-2-2-16,1 10-8 0,0-9-17 16,0-5 29-16,13-11-8 0,-7 8 1 0,-1 9-14 15,6-9 39-15,1 4-15 0,6 1-11 16,-4 4-8-16,0-3 9 0,1 1 3 0,5 4 0 16,0-1 11-16,-2 4 0 0,2-3 3 0,0 1 6 15,0 3-4-15,0 0-6 0,0 0-2 16,0 1 0-16,-1 1-14 0,-10 0 0 0,3 0 34 15,2 0 26-15,-4 0-21 0,3 0 3 16,-3 0 6-16,-1 0-14 0,0 0-7 0,0 0 4 16,-3 0-27-16,1 0 36 0,-7 0-7 0,7 0-15 15,-7 0 1-15,10 0-2 0,-3 0-1 16,-7 0 16-16,6 0-36 0,-6 0 30 0,0 0-25 16,8 0 0-16,-8 0-48 0,0 0-12 0,5 0-41 15,-5 0-32-15,0 0-24 0,0 0-26 0,0 0 17 16,12-4-257-16,-12 3 33 0,-2-3-62 15,1 1 30-15,1-1 50 0,-3 0 50 0,3 0 2 16,0 1 12-16,0-2-50 0</inkml:trace>
  <inkml:trace contextRef="#ctx0" brushRef="#br0" timeOffset="90586.9469">29759 2490 530 0,'1'-2'292'0,"2"-3"-11"16,-2 4-8-16,3-2-51 0,-2 1 12 0,-2 0-55 16,4 1-9-16,-4 0-16 0,0-1-23 0,4 1 7 15,-1 1 1-15,-1 3-24 0,1-3-30 16,1 2-1-16,-1 0 38 0,7 11-29 0,-2 1-18 15,1-1 4-15,0 0 2 0,-3 5-34 0,0 0 5 16,-4 1 2-16,2 3 24 0,-1-2-56 16,-1 3 16-16,-2 1 8 0,0-11 0 0,0 7-9 15,0 2 2-15,-13 26-20 0,9-21 7 16,2-1 2-16,-7-4 3 0,-2 3-2 0,1-3-5 16,-1 0-4-16,-2 1 3 0,2-7 9 0,-1 3-25 15,1-3-2-15,-6-1 1 0,6 1 11 16,-3-4 1-16,0-1-1 0,-4 0 32 15,2-1-2-15,0-3 0 0,2 3-26 0,-3-6 3 16,5 1 2-16,2 1 15 0,0-2-33 0,1-1 10 16,3 0 7-16,-1-2-17 0,1 2-4 0,2-2-1 15,0 1 1-15,-1-1 9 0,1-1 14 16,-1 1-2-16,2 1-14 0,0-2 7 0,-4 1-34 16,6-1 26-16,-4 2-2 0,4-1 14 0,-2-1-22 15,1 0 28-15,-1 0-11 0,0 0 10 0,2 2-12 16,-1-2 0-16,0 2 1 0,-1-2-3 15,0 0 5-15,3 0-32 0,-3 0 32 16,3 0-6-16,-1 0 7 0,0 2-15 0,0-2 15 16,-1 1-17-16,1-1 9 0,1 0-33 0,0 0 8 15,0 0 0-15,0 0-71 0,0 0-40 0,0 0-8 16,0 0-33-16,0 0-36 0,0 0 19 0,0 0-184 16,0 0 32-16,0 0-164 0,-14-13 34 15,10 11 112-15,2-1-10 0,-2-1 24 16,1-1-45-16,-6-4 22 0</inkml:trace>
  <inkml:trace contextRef="#ctx0" brushRef="#br0" timeOffset="98772.1641">4428 1448 389 0,'0'0'223'0,"-14"0"-42"0,14 0 21 15,0 0-40-15,0 0-3 0,0 0-16 0,0 0 4 16,0 0-17-16,0 0-21 0,0 0 20 16,0 13-17-16,0-13-5 0,0 0-25 0,0 0 26 15,0 0-23-15,0 0 3 0,22 19-3 16,-12-21-25-16,-1 2 14 0,3 0-25 0,4 0 12 15,21-9-2-15,-15 7-10 0,2-1-24 0,-2-3 23 16,2 1-29-16,-2 0 0 0,0 1 1 0,2-1 5 16,0 0-2-16,-3-2 12 0,2 1-16 15,-3 4 17-15,-2-1 12 0,3 0-20 0,-6-1-7 16,-6 2-1-16,9-3 15 0,-8 5 6 0,-1-3-2 16,-4 2-16-16,0-1-1 0,0 0 3 15,-1 2 8-15,0-3-19 0,-3 3-13 0,3-2 39 16,0 1-34-16,-3 1-9 0,3-1-14 0,-3 1-9 15,3-1-16-15,-4 1-19 0,0 0-35 16,0 0-28-16,0 0 12 0,9 0-113 0,-3 0-93 16,-6 0-89-16,8 0 12 0,1 0 25 15,18 10-19-15,-8-7 4 0,3 0-5 0</inkml:trace>
  <inkml:trace contextRef="#ctx0" brushRef="#br0" timeOffset="99227.0579">5655 1564 478 0,'2'2'203'0,"0"-1"-8"16,0 1-9-16,0-2-37 0,1 1-35 0,-1-1 11 16,3 0-1-16,-1-1-10 0,3 1-8 0,-2 1-30 15,-1-2 10-15,2-1-19 0,0 1 8 0,4 1-9 16,2 0-16-16,19-9 11 0,-13 5 12 16,-3 0-7-16,4 1-19 0,-1-1-1 0,1 0-11 15,-1 0-6-15,-1 0 12 0,2 1-3 0,0-3 7 16,-2 2-3-16,-4 0-12 0,4 0-12 15,-2 1 14-15,-1-1-4 0,-5 0 9 0,-2 2 3 16,3 1-19-16,-3-3 2 0,-1 2 22 16,-3 1-32-16,3 1 11 0,-2-2-7 0,1 0 20 15,-2 1-18-15,2 1 6 0,-3-1-16 0,0 0 6 16,1 0-3-16,-3 1 10 0,0 0-19 16,0 0-1-16,0 0 3 0,0 0-42 15,6 0-8-15,-6 0-35 0,0 0-41 0,0 0 12 0,0 0-238 16,0 0-46-16,0 0 19 0,0-7 24 0,15-3 22 15,-13 5 32-15,2 2 8 0</inkml:trace>
  <inkml:trace contextRef="#ctx0" brushRef="#br0" timeOffset="100073.4808">10651 1553 275 0,'-3'-1'245'0,"3"1"-41"15,-1 0-7-15,1 0-16 0,0 1-7 0,0 1-8 16,1-2-13-16,0 0-23 0,1 3 8 0,1-3-21 15,0 0-2-15,0 1-4 0,0-1-14 16,0 0-8-16,4 0-3 0,-1 0 10 0,0 0-27 16,1-1 10-16,-7 1-10 0,6 0-29 15,8 0 29-15,3 0-36 0,3 0-11 0,17-10 12 16,-15 8-3-16,-2 0 12 0,2 0-12 16,-4 1-9-16,0-2 1 0,2-1 17 0,2 2-15 15,1 2-4-15,-4-5-8 0,-1 4-2 0,0-2 34 16,-5 1-28-16,-3 1-1 0,-1 0 14 15,0-1 3-15,-1 1 8 0,-3 1 1 0,1-2-19 16,-1 1-6-16,1 1 0 0,-3 0-15 0,1-2 31 16,-1 2-14-16,0-2 6 0,0 2-18 15,0-1-11-15,-1 0 24 0,1 1-47 0,0 0-21 16,1 0-13-16,-3-1-29 0,2 0-48 0,1-1 12 16,1 2-193-16,2-1-92 0,0 0-5 15,10-4 36-15,3 1 65 0,-2-2-18 0,5-3 8 16,0 1 2-16</inkml:trace>
  <inkml:trace contextRef="#ctx0" brushRef="#br0" timeOffset="100593.272">12042 1433 416 0,'3'0'189'15,"1"0"-18"-15,0 0-37 0,1 1 17 0,-1-1-30 16,0 2-6-16,1-2 28 0,0 0-15 16,0 2 13-16,0-2-30 0,2 0-4 0,-7 0 8 15,7 0-9-15,0 0-14 0,1 0-9 0,7 0 15 16,0 0-11-16,3 0 6 0,-4 0-17 16,4 0 1-16,-3 0-10 0,-1 0 7 0,-2 0-32 15,-1 0 10-15,0 0 13 0,-4 0-13 0,2 0 19 16,-2 0-21-16,-1 0-5 0,-6 0 9 15,9 0-8-15,-9 0-27 0,10 0 3 0,-5 0-7 16,-5 0 13-16,8 0 3 0,-8 0-13 16,6 0-1-16,-6 0 32 0,7 0-28 0,-7 0 7 15,0 0-43-15,7 0 50 0,-7 0-43 0,0 0 6 16,7 0 4-16,-7 0 4 0,0 0-18 0,6 0 4 16,-6 0-33-16,0 0-25 0,0 0-24 15,0 0-11-15,0 0-74 0,14 0 14 0,-13 1-279 16,-1 2 31-16,0-3 27 0,0 2 15 15,-4-2 17-15,2 2 77 0,-2-2 9 0</inkml:trace>
  <inkml:trace contextRef="#ctx0" brushRef="#br0" timeOffset="111114.0837">4387 6530 517 0,'0'-13'182'0,"0"13"-1"0,0 0 2 16,0 0 1-16,0-13-34 0,0 13 9 15,25-18-34-15,-24 16 22 0,-1-2-25 0,0 2-11 16,0 1-5-16,1-4-15 0,-1 2 22 0,-1-1-34 16,2 2-6-16,-1 0 8 0,0 2 23 0,0 0-11 15,0 0-28-15,0 0-11 0,0 0 19 16,0 0-21-16,0 0 2 0,0-7-16 15,0 7 3-15,0 0 5 0,0 0-21 0,0 0 9 16,0-7 10-16,0 7-1 0,0 0-22 0,0 0-17 16,0 0 23-16,-4-5-31 0,4 5 1 0,-2 2 25 15,-2-1-22-15,0 1 45 0,0 1-14 16,0 0-19-16,-2-1 0 0,2 2 4 0,0-2-14 16,-5 9 19-16,-3-2-21 0,1 1 23 0,1-1 2 15,-4 0 18-15,5-1-42 0,-1 3 37 16,-2 0-33-16,2-3-3 0,-3 2 50 15,3 0-15-15,2-2-31 0,-2 2 25 0,3-3-11 16,-2 4 14-16,0-1-30 0,0 2 29 0,1-3-1 16,3-1 15-16,-4 2-20 0,0-1 1 15,0 2 1-15,0-1-6 0,0 0-17 0,-1 1 19 16,1 0-5-16,1 2 1 0,3-5-13 0,-4 2-2 16,-1 4-1-16,4-9 35 0,-3 8-17 15,1-2 26-15,-1 1-17 0,4-3-7 0,1-1 3 16,-1 0-10-16,-4 2 24 0,4-1-17 15,2 0-10-15,0-1-11 0,-1 0 6 0,-3 7 14 16,1-5 5-16,2 5-5 0,-1-1 14 0,0-3-12 16,-2 2 15-16,1 0-22 0,2-1-3 15,-1 2 12-15,0-1 2 0,1-1 2 0,0 2-2 16,0-3-22-16,3 2 6 0,0-5 25 16,-5 9-23-16,2 1 21 0,0-1-20 0,-1 2-19 15,2-4 15-15,-2-4-7 0,2 4-17 16,0 5 1-16,-1-5 24 0,3 3 1 0,-3-1 20 15,3-3-13-15,-3 2-9 0,1-2-1 0,-1 3 2 16,3-6-19-16,-3 3 35 0,4-4-14 0,-3 6-13 16,0-1 3-16,0-3 10 0,2 1-10 15,-3 2 7-15,4-3-9 0,-1 1 23 0,0-2-42 16,1 0 34-16,0-11-20 0,0 14 8 16,0 2 13-16,0 1-10 0,0-1-12 0,0 0 22 15,0-2-9-15,0 0-5 0,0-3-6 0,11 19 14 16,-11-16-22-16,6 2 15 0,-4-4-2 0,3 6-12 15,-5-4-4-15,1-3 20 0,-1-3-3 16,4 8 3-16,0-4-19 0,-2-2 18 0,1-1-35 16,1-1 31-16,-1-1-6 0,0-2 8 15,6 9 1-15,-2-1-11 0,-2-2-7 16,0-4 21-16,0 0 0 0,0-4-12 0,0 3-11 16,-1 0 24-16,0-3-3 0,1 1 0 0,0-1-21 15,4 8 16-15,-1-7 5 0,-1-1-19 16,0 1 8-16,-4-1-3 0,1 0 19 0,0-1 7 15,1 0-17-15,-1 0 0 0,0 0 11 0,-1-1-6 16,1 2 2-16,-1-3-9 0,0 2-6 0,-1-1 3 16,2 1 13-16,-1 0-26 0,-1 1 11 15,1-3 25-15,-1 2-25 0,1-2 13 0,1 1-3 16,-2-1-26-16,1 0 13 0,-2 2-9 0,3-2-3 16,-3 0-48-16,-1 0 12 0,0 0 4 15,3 0-83-15,-3 0-36 0,0 0-42 0,0 0-48 16,0 0 25-16,20-17-266 0,-11 6 9 15,1-3 74-15,3-1 13 0,3-3 13 0,0-1 72 16,1 1-15-16,2-2 29 0,1 0-20 0,2-2 15 16</inkml:trace>
  <inkml:trace contextRef="#ctx0" brushRef="#br0" timeOffset="112959.3625">4882 6871 449 0,'-2'-5'259'0,"2"-1"-29"0,2 3-32 16,-2-1 6-16,-4 0-34 0,4 1-3 15,0-1 5-15,-1 0-16 0,0 1-25 16,-1 0 6-16,2-2-28 0,0 2-1 0,0 3 17 16,0 0-27-16,0 0 27 0,0 0-29 15,0-7-22-15,0 7-2 0,0 0-7 0,0-7 20 16,0 7-17-16,0 0-24 0,0 0 24 0,0-6-40 16,0 6 23-16,0 0-23 0,0 0-4 0,0 0 6 15,0 0 0-15,0 0-14 0,0 0 13 16,-11-10-3-16,7 13 22 0,1-1-46 0,1 1 10 15,-3-2-6-15,1 3 29 0,-4 6-26 16,1-2 38-16,-5 2-32 0,2-1 4 0,1 1-8 16,2-1 15-16,-3 2-27 0,1-1 49 0,3-2-24 15,-2 2 6-15,-1 2-1 0,0 1 28 16,2-2-6-16,4 0-34 0,-7 0-1 16,2 4-3-16,3-4 5 0,-3 2-19 0,2-1 1 15,1 1 40-15,-1-1-3 0,-1 2-26 16,6-3-8-16,-3 0-3 0,-2 3 2 0,-1-1-1 15,5-3 0-15,-1-1 13 0,-1 1-2 0,2-3 32 16,-1-1-15-16,2 2 3 0,0-1-9 16,-3 11 18-16,0-4-13 0,-1 2-21 0,2-3 31 15,2-2 3-15,0-1-13 0,1-1-6 16,-1-2 8-16,-1 0-26 0,2 1 4 0,0-8 14 16,0 14-12-16,0-3-1 0,0 2 15 15,0-2-9-15,0-1-8 0,0-2-17 0,0-1 24 16,12 8-14-16,-11-7 6 0,1-3-4 0,1 2-11 15,-2-2 11-15,6 11 7 0,-2-7 2 0,0-1-19 16,-1 0 12-16,-3-3 8 0,9 7 8 16,-6-3-15-16,1-2-2 0,-1-3 9 0,0 2 0 15,0-2 14-15,1 0-34 0,-1-3 20 16,1 1 5-16,0 2-12 0,0-3 17 0,2 2-14 16,0-3-11-16,-2 4 8 0,3-3-12 0,-2 0 7 15,1 0 1-15,0 0 0 0,1-1-14 0,0 0 29 16,0 0 0-16,3 0-1 0,-1 0-11 15,2 0 15-15,13-9-20 0,-11 9 13 0,-2-4-24 16,3-1 19-16,1 0 20 0,-3 0-15 0,0-1 11 16,-1-1-5-16,2 0-22 0,-3-1 16 15,3 2 11-15,-1-1-22 0,0-1-3 0,0 1-9 16,-2-2 24-16,1 0-12 0,-3 3 16 16,-1 1 11-16,2-5-15 0,-1 0-5 0,-2 2 6 15,-1 1-6-15,4-3-9 0,-3 2 33 0,1-2-17 16,0-1 7-16,1-2-3 0,-3 1-2 0,0-2-2 15,2 3-25-15,-3 1 32 0,1-4-8 16,1 0 2-16,-4 6 2 0,-1-4 2 0,1 4-25 16,2-5 16-16,-3-4-10 0,0 6 5 0,1-1-7 15,-1-4 13-15,-1 3 2 0,0 1-19 16,0 1 9-16,-1 3 7 0,0-3 3 0,0 3-16 16,0 8 5-16,0-12-11 0,0-1 5 15,0-2 12-15,0-1-1 0,-13-9-14 0,10 14 15 16,-1 3-4-16,2 1-11 0,-2-1 23 15,0 2-35-15,-5-5 26 0,1 1-18 0,4 0 7 16,-1 2 2-16,0 1 9 0,0 1-4 16,-4-3 1-16,1 1-17 0,2 2 18 0,-3-4-3 15,2 6-14-15,-1-1 22 0,3 2-5 0,-1-2-14 16,1 4 11-16,0-2-1 0,-1-1-4 16,2 3 4-16,-1-1-20 0,0 1 12 0,-3-1 18 15,3 2-8-15,5 0 0 0,0 0 7 0,-9 0-1 16,1 0-5-16,0 0-3 0,-4 0-9 15,-1 0 11-15,-11 9-3 0,9-5-14 0,3 0 11 16,3-1-13-16,0 2 13 0,-4 1-12 0,3 0 9 16,0-2-10-16,2 0 6 0,2 1 14 0,-1 0 3 15,-5 2-3-15,1 1 9 0,2-1-10 16,1-3-3-16,3 2 0 0,-1-2-18 0,1 0 12 16,-3 7 12-16,2-4-12 0,2-1 5 15,-1-1 13-15,1 1-24 0,2-2 17 0,-1 0-12 16,-1 0 14-16,3 1-16 0,-3 0 15 0,2-1-11 15,-1 2 6-15,1-1 4 0,0-2 0 16,1 5-6-16,0-2 4 0,-2-1-4 0,3 0 5 16,-1 0 10-16,1-1-20 0,-3 2 2 15,3-1-5-15,0 1 4 0,0-1 5 0,0-5 6 16,0 0 7-16,0 7 2 0,0 0-5 0,0-1-7 16,0-6-15-16,0 11 5 0,0-5 14 15,0 1 0-15,12 5-3 0,-11-6-9 0,4-4 6 16,-4 4 8-16,3-2-14 0,-1 0 20 0,1 0-7 15,6 8 10-15,-1-4-12 0,-4-3-14 0,8 2 7 16,-5-1 18-16,0-4-10 0,0 3-13 16,0-1 9-16,6 6-4 0,-4-6 0 0,0-2 10 15,-10-2-10-15,10 0 0 0,1 0 15 0,-2 0-4 16,0 0-10-16,-2 0-4 0,6 0 9 0,2 0 7 16,-3 0 8-16,-2 0-15 0,2 0-4 15,-2 0 11-15,-1 0 1 0,0 0-7 16,4 0 5-16,2 0 1 0,-1 0-3 0,-2 0-18 15,4 0 16-15,-2 0-9 0,3 0 12 16,-2 0-15-16,-1 0 13 0,20-8-5 0,-22 7-1 16,2 1-10-16,-5-1 7 0,3-1 9 15,4-2-9-15,-3 2 6 0,-3 0 6 0,-1 2-7 16,-2-5 1-16,0 5 3 0,-7 0-10 16,0 0 6-16,7 0 6 0,-7 0 1 0,8 0-26 15,-8 0 14-15,7 0 9 0,-7 0-4 0,7 0-6 16,-7 0-4-16,0 0-1 0,8 0 3 0,-8 0 8 15,0 0-3-15,7 0-8 0,-7 0 14 16,0 0-7-16,0 0 9 0,6 0-8 0,-6 0-6 16,0 0-6-16,0 0-12 0,0 0-25 0,0 0-56 15,0 0 11-15,0 0-38 0,12-3-58 16,-15 3-55-16,1 1-72 0,1-1 29 0,-3-1-243 16,2-1 40-16,1 1 37 0,0-1 28 0,0 1 29 15,1-3 26-15,2 1 23 0,-1-3 37 16,11-3 12-16,1-1 8 0</inkml:trace>
  <inkml:trace contextRef="#ctx0" brushRef="#br0" timeOffset="113807.1766">5946 6670 636 0,'0'-3'309'16,"0"-1"-19"-16,0 0-22 0,0-1-24 0,1 3-31 16,-2-2-29-16,1 1-26 0,1 0 26 15,0 0-52-15,-1 0-12 0,0 3-28 0,2-2-3 16,-1 0 21-16,-1 2 10 0,-1-2-48 0,1 0 16 15,-2 2-36-15,2 0-9 0,0 1 37 0,-1-1-26 16,0 3 9-16,1 0 9 0,-2 0-37 16,1 1 10-16,-1 1-4 0,0 1 29 0,-2 8-7 15,-1-3-43-15,4 0 2 0,-6 4-4 0,1 3 14 16,2-2 0-16,-3 2-1 0,-2 0-3 16,1 0-2-16,2 0 2 0,-1-1-2 0,0 2 15 15,-5-5-7-15,5 7 18 0,-2-3-23 0,-4 4 23 16,3-4-16-16,1 2 6 0,-1-4 4 15,-1 3-23-15,5 3 0 0,-4-2 28 0,-1 3-24 16,2-4 7-16,-1 0-11 0,1 5 0 16,2-6 5-16,0-1-10 0,-2 5 11 0,2-3 14 15,0 2 0-15,2 2-14 0,-1-3-17 0,1-2 13 16,-2 4 7-16,1-2 3 0,1 1-23 16,1-2 9-16,-1 2 1 0,2 0 0 0,-2-2 9 15,-1 1-6-15,0-5 1 0,1 4 13 0,-2-3-6 16,4 2-7-16,-1 0-1 0,-1-3-8 15,0 2 3-15,3-1-2 0,-4-1 2 0,2-3-12 16,2-2-3-16,0 1 8 0,0-4 13 0,-2 0-27 16,3 1 9-16,-1-1 1 0,0-2 16 0,1 2-21 15,-2-4 25-15,2 3-16 0,0-2-10 16,0 1 12-16,-1-2 11 0,0 4-1 0,2-3-3 16,-3-1-8-16,2 0 0 0,0 2 13 15,-2-2-4-15,1 1-10 0,2-1-3 0,0-3-9 16,0 4 15-16,0-2-10 0,-3-1-1 15,3 2 10-15,-1-1-15 0,-1 0 5 0,2-1 0 16,0-1-25-16,0 2-3 0,-1-1-24 0,1 1-7 16,0 0 6-16,-1-1-124 0,1-1-5 15,0 0-57-15,0 0-51 0,1-8 26 0,0 5-263 16,2-2 25-16,5-9 40 0,1 0 26 0,3-2 43 16,1 0 21-16,1 0 23 0,-3-5 25 15,6 4 18-15,1-1 5 0</inkml:trace>
  <inkml:trace contextRef="#ctx0" brushRef="#br0" timeOffset="114503.2367">6327 6986 631 0,'3'-4'322'0,"-1"0"-43"15,-1 0 15-15,0 1-21 0,1-1-29 0,1 0-28 16,-1 1-3-16,-2-1-22 0,2 1-24 15,0 0-1-15,-2 0-19 0,2 0 9 0,-2 0-28 16,2 0 0-16,-2 1-28 0,1 1 0 0,-1 0-18 16,1 1 4-16,0 0 1 0,1 0-4 15,-1 1-9-15,0 0-7 0,-1 2-14 16,2 0 3-16,-2 2-27 0,1 1 33 0,-1 1-31 16,0 0 21-16,0 0-3 0,0 3 6 0,0 3-5 15,0 1 0-15,0 2-11 0,0-1-7 0,0 4 27 16,0-2-26-16,0-2 6 15,0-1-9-15,0-3-21 0,0 0 30 0,-9 23-3 0,9-19 2 16,-1-4-17-16,-1 10-14 0,0-5 25 0,2-4 3 16,-2 1-18-16,1-3-6 0,1 1 21 15,-1-1 1-15,-1 5-4 0,0-1-5 0,1 1 2 16,-2-2 5-16,2-1-12 0,-1-3 12 16,0-2 1-16,1 2-8 0,1-3-9 0,-3 0-6 15,3 0 8-15,-1 3 14 0,0-4-11 0,-1 3-16 16,2-3 5-16,0 2 9 0,0 0 0 15,-1 0-1-15,0 1-10 0,1-1 4 0,0 1 0 16,0-1-4-16,-1-1 3 0,1-6 1 0,0 7-4 16,0-1-13-16,0 0-3 0,0 0 13 15,0-6 3-15,0 8-3 0,0-1-11 0,0-7 0 16,0 10 14-16,0-5-4 0,0-5-6 16,0 8 10-16,0-8-8 0,0 6-19 0,0-6-5 15,0 6-20-15,0-6-5 0,0 0-55 0,0 7 9 16,0-7-54-16,0 0-45 0,-4 7-33 0,2-7-76 15,0-4 32-15,0 2-266 0,1-3 39 16,-1 0 37-16,-2-14 54 0,-2 2 50 16,3 1 9-16,-2-4 23 0,-2 2 22 0,5-1 14 15,-3-1 3-15</inkml:trace>
  <inkml:trace contextRef="#ctx0" brushRef="#br0" timeOffset="115338.4312">6176 6982 413 0,'-3'-5'248'0,"2"2"-49"0,-1-4 10 16,2 6-51-16,-2-4 9 0,4 3-43 0,-2-3-9 15,0 3 10-15,0-1-13 0,0 1-24 16,0-3 10-16,0 4-7 0,0-2-16 0,2 0 7 16,-1 2-27-16,-1 1 14 0,0 0-5 15,0 0-6-15,0 0 8 0,9-12-14 0,-6 11 1 16,1-3 1-16,1 4 24 0,1-3-39 0,11 0 11 16,-6 1 4-16,1 2 4 0,-1-2 18 15,0-1-40-15,8 1-2 0,0 2 15 0,-6 0 30 16,-2 0-38-16,-11 0 0 0,13 0-16 15,-3 0 55-15,5 0-28 0,1 0-10 0,0 0 12 16,18 11 23-16,-18-7-47 0,6 1 4 0,-4-2 16 16,0 4-32-16,0 0 11 0,-4-2-2 0,-3-1 6 15,7 4 18-15,-1-4-33 0,1 3 5 16,-2 3 5-16,-1-1-3 0,0-3-4 0,-1 5-1 16,0-3-2-16,-1 0 30 0,-6 1-10 0,7-1-7 15,-5 9 7-15,0-9-1 0,-1 6 8 16,1-3-6-16,0 3-12 0,0 3-18 0,1-5 17 15,-2 1-8-15,1-1 17 0,0 1-5 16,-3-6-6-16,-1 5 15 0,0-2-27 16,-2 1 2-16,1 3 2 0,-2 1-32 0,1 0 44 15,-3-15-12-15,0 10-7 0,0 5-23 16,0 1 41-16,-17 16-18 0,12-18 1 0,-4 1 0 16,-6 0 18-16,3-1-23 0,3 0 4 0,-7 0-11 15,2 1 14-15,0-4-29 0,-2 4 0 16,1-5 19-16,1 3-11 0,-2-4 31 0,0 0-32 15,0 0 1-15,1 0 16 0,-1-1-17 0,0 0 18 16,1-2-7-16,-2 4 11 0,1-3-14 16,0-3-3-16,-4 1 8 0,1 0 10 0,1-1 3 15,-1 3-38-15,-1-3 36 0,2 0-3 16,-2-3-13-16,0-1 32 0,3 2-15 0,2-2 8 16,-3 1-7-16,4 1-14 0,5-2 43 15,-4 0-25-15,1 0 5 0,1 0-15 0,1 0 33 16,1 0 7-16,2 0-13 0,0 0-9 0,7 0 14 15,-9 0-10-15,0 0-10 0,4 0-14 0,5 0 11 16,-9 0 11-16,1 0 7 0,8 0-17 16,-8 0-3-16,8 0-9 0,-7 0 10 0,7 0 2 15,0 0-18-15,-7 0-1 0,7 0-21 0,-7 0-3 16,7 0-34-16,0 0-6 0,0 0 8 16,-7-6-136-16,0-1-48 0,5 6-68 15,2-4 32-15,2 4-217 0,0-4 9 0,1 0 17 16,9-12 33-16,1 2 28 0,8 0 36 0,-7-3 20 15,4-1 54-15,0-1-4 0</inkml:trace>
  <inkml:trace contextRef="#ctx0" brushRef="#br0" timeOffset="116285.9844">7012 6729 640 0,'1'-6'265'0,"0"0"-9"0,2 0 5 0,-3 2-21 16,7-11-22-16,-5 7-32 0,2 2-2 16,0-2 0-16,-2 5-2 0,5-4-32 0,-6 4-14 15,4-1 4-15,-4-2-12 0,2 4-2 0,2-1-9 16,-2 0-13-16,1 0-9 0,0 2-12 15,-2 0-9-15,2-1-7 0,-3 0-6 0,3 2 10 16,0 0-5-16,-1 0-7 0,-3 0-3 16,0 0-4-16,0 0 11 0,7 0 12 0,7 12-15 15,-4-1 13-15,-2 0-2 0,2 2-10 0,-2 2-11 16,-2-1-17-16,2-1 4 0,-2 2 13 0,3 4-2 16,-2-2 2-16,-1 2-23 0,0-2 3 15,-2 0 9-15,4 2-6 0,-3 0-13 16,0-1 2-16,2 0 11 0,0-4-11 0,-4 6 10 15,-2-3 12-15,3 2-19 0,-2-2 0 0,0 1 4 16,0-3 3-16,1 4-6 0,-2-2 1 16,2-4-4-16,-2 5 7 0,1-3-5 0,1 3-16 15,-2-1 4-15,2-2 8 0,-2 3-2 16,3-1-5-16,-3-4 1 0,-1 1-6 0,0-3 9 16,4 5-9-16,-4-3 3 0,0-6-13 0,0 2 12 15,0 0-6-15,0 1 6 0,0-2-2 0,0 1-15 16,0 5 25-16,0 1-1 0,0 2-9 15,0-5-14-15,0 5 0 0,0-3 16 0,0-3 0 16,0 2-9-16,0-3 4 0,0 0 4 0,0-2-3 16,0 5-9-16,0 1-8 0,-9 11 17 15,8-17 0-15,-3 9-7 0,-2-3-3 0,0 1-2 16,0 0 21-16,1-2-15 0,-3 0 13 0,1-1-22 16,-1 1 9-16,-2-1 0 0,1 0 9 15,1-1 2-15,-1-1-19 0,-1 4 16 0,-4-3-14 16,5 2 16-16,-5-4-9 0,4 2-12 0,-3 2 12 15,0-1 10-15,-1 0-25 0,1 0 7 16,3 3 3-16,-2-5 15 0,0 1-14 0,0-2 5 16,3 2-12-16,-4-2 5 0,6-1 7 0,-6 1-12 15,4-1 0-15,0 2 9 0,3-3 7 0,-3-1-7 16,4-1 9-16,-2 0-14 0,2-3 12 16,0 4-2-16,1-4 5 0,-2 2-14 0,2-2-6 15,-1 2 17-15,1 0-18 0,0-3 3 0,-1 2 1 16,1 0-6-16,0-3 10 0,-1 3-22 15,1 0-20-15,1-1-7 0,-4-2-31 0,3 1 10 16,0 0-74-16,4-1-69 0,0 0-52 16,-11 0 26-16,-16-14-314 0,13 6 44 0,0-2 38 15,0-2 42-15,0 0 63 0,5-1-20 16,-3-3 23-16,-2 0 25 0,0-5 45 0,-2 1 12 16</inkml:trace>
  <inkml:trace contextRef="#ctx0" brushRef="#br0" timeOffset="116970.3301">6375 6867 607 0,'0'0'219'0,"-1"-3"-39"0,0 3 13 16,1 0-16-16,0 0-17 0,0 0-3 0,0 0-13 16,0-1-24-16,-2-1 6 0,2 2-2 15,0-1-25-15,0 1-11 0,-1 0-18 0,1 0 10 16,1 0-20-16,-2 0 6 0,2 0-22 15,-1 0 23-15,-1 0-25 0,2 0-3 0,-1 0 14 16,2 1 18-16,0 1-15 0,1 1 8 16,-2-2-13-16,0 1-16 0,3-2 32 0,0 3-16 15,2-3-13-15,1 1-4 0,8 3 26 0,2 0-32 16,-2-1 15-16,4-2-14 0,-2 3-6 0,2 1 22 16,2-2-21-16,0 2 1 0,1-3 30 15,0 4-31-15,1-3 7 0,4 1-14 0,-7 1-14 16,2-5 38-16,1 1-31 0,-4 1 3 0,0 0-18 15,-2-2 58-15,-6 2-38 0,0 0 27 16,-4-1-38-16,1 1 13 0,0-2-25 0,-3 0 10 16,-1 0-15-16,1 1 30 0,0-1 1 0,-1 0-24 15,-4 0 17-15,0 0-22 0,0 0-20 0,9 1 23 16,-7-1-43-16,2 0-15 0,-4 2-26 0,0-2 8 16,1 1-48-16,-1-1-45 0,0 3 14 15,0-3-128-15,-4 0-108 0,1 0 1 0,-3 0 37 16,0 0 10-16,-3 0 27 0,1 0 19 15,1 0 11-15</inkml:trace>
  <inkml:trace contextRef="#ctx0" brushRef="#br0" timeOffset="117441.1613">6598 6922 418 0,'-3'-1'308'0,"1"-3"-22"15,0 4-7-15,0 0-21 0,1-3-4 16,-1 3-52-16,1-1 33 0,-2-1-60 0,1 1-1 15,2 1-43-15,0-1 3 0,-2 1 12 16,2 0-36-16,2 0-20 0,-4 0-11 0,1 0-1 16,0 1-2-16,1 2 8 0,0 1 0 0,0 0-7 15,-4 0-15-15,3 2-8 0,0-1 6 0,1 3 2 16,-4 11-6-16,1-1 9 0,1-5-8 16,-2 4-5-16,3-1-6 0,-1 6-3 0,0-5-7 15,-2 1 13-15,-1 1-7 0,4 0-4 16,-3 1 4-16,1-1-2 0,2 1-37 0,-4 0 18 15,3 0-5-15,0-2 12 0,2 4-11 16,-3 0-9-16,-1-2 3 0,3 2 7 0,-1-3 13 16,-3 1-12-16,3 1-12 0,-2-2-9 0,2 2 4 15,1-4-5-15,-3-1 24 0,2 1-15 16,0-4 0-16,-1 2 3 0,-1 0 20 0,0 0-27 16,2-2 50-16,0-3-14 0,0-5 12 0,0 3-15 15,2-1 4-15,-1 0-6 0,-1-4-3 0,1 3-10 16,1-1 23-16,-1-1-15 0,-1 1-7 0,2-3-11 15,-1 1 12-15,0 2 1 0,1-5-11 16,0 0-22-16,0 0 10 0,0 0-2 0,0 6-24 16,0-6-7-16,0 0-12 0,0 0 3 0,0 6-86 15,-11 1-8-15,8-9-48 0,-2 0-54 16,1-3-21-16,-5-5 22 0,1-3-266 0,2-4 44 16,-3-1 44-16,0-1 21 0,2-2 25 15,-1-3 23-15,4 2 23 0,-3-3-40 0,1 1-6 16</inkml:trace>
  <inkml:trace contextRef="#ctx0" brushRef="#br0" timeOffset="117892.2197">6270 6934 489 0,'0'0'247'0,"0"-5"-15"0,0 3-29 15,0 0-30-15,0-1-27 0,0 0-5 0,0 1-1 16,2 1-35-16,-2-2 11 0,2 0-36 0,-2 2 14 16,3-2-10-16,1 1-1 0,0 1-22 15,-1 0 12-15,3-1-13 0,0 1 3 0,12-2-2 16,1 1 8-16,-4 2-16 0,-1-2 18 15,8 2-19-15,1 0-9 0,4 0 27 0,-2-1-26 16,-10 1 16-16,8 0-15 0,3 0-3 0,4 0 14 16,2 0-15-16,30 9 6 15,-33-6-18-15,-3-2 15 0,1 4 27 0,-6-4-28 16,0-1 2-16,-3 1-7 0,-5 1-16 0,-3 2-6 16,-2-4 19-16,-3 0-27 0,2 0-7 0,-4 0 14 15,-3 0-9-15,0 0-12 0,0 0 35 16,0 0-10-16,0 0-46 0,0 0-3 0,8 2-28 15,-9-2-27-15,0 2-12 0,-3-2-58 16,-1 0-19-16,-1-2 14 0,0 2 17 0,-2 0-308 16,2 0 31-16,-3 0 87 0,-6 0 25 15,-1 0 20-15,-1 0 14 0,0 0-79 0</inkml:trace>
  <inkml:trace contextRef="#ctx0" brushRef="#br0" timeOffset="118476.3469">6552 6919 320 0,'0'0'331'0,"-9"0"-53"0,9 0-38 0,0 0-6 15,0 0-17-15,0 0 4 0,0 0-56 16,0 0-19-16,0 0 8 0,0 0-16 0,0 0-17 16,0 0-1-16,-5 0-32 0,5 0 27 0,0 0-44 15,0 0 12-15,-9 6-16 0,9-3 0 0,0 0-1 16,-2 0 13-16,1 2-28 0,0 0-6 15,-2 1 24-15,2 1-47 0,-2 10 23 16,0-3-10-16,-1 0-14 0,1 6 49 0,1-4-25 16,-1 0-25-16,2 4 3 0,-3 0 19 0,1-3-14 15,1 1-32-15,-3 2 25 0,1-3-10 16,-2 3 29-16,3-2-25 0,2 4-16 0,-3-2 35 16,-1 1-18-16,1-2-11 0,-1 1 3 0,0-1 15 15,-2-1-15-15,2 3-2 0,-1 0 5 0,1-3-23 16,-1-2 17-16,0 1-16 0,1 5 24 15,0-4 9-15,0-3-9 0,2 0 13 0,-3-3-5 16,0 2-4-16,2-4 11 0,0 1-1 16,1-4-5-16,1 0-3 0,0-2 17 0,0 1 13 15,2-2-1-15,-4 0 3 0,3 0-30 0,-1-1 3 16,1 1 6-16,-1 0 12 0,2-2-11 16,0 2 7-16,-1-1 5 0,-2-2-13 0,2 3 6 15,1-1-3-15,0-3-3 0,-2 1-13 0,2 2 20 16,-1-3 9-16,1 2-4 0,0-1-17 15,0 0 13-15,0-1 13 0,0 2-21 0,0-2 9 16,0 0-15-16,0 0-15 0,0 0-12 0,0 0 12 16,0 0 7-16,0 0 0 0,4 0-1 15,-3 0-26-15,2-2 21 0,-3 1-34 0,3-2-4 16,-1 0-30-16,-2 2 8 0,2 1 7 0,1-7-80 16,-1 4-15-16,0-2-40 0,-1 2-41 0,2-4-31 15,-2 0 22-15,0 3 22 0,2-2 18 16,1-9-269-16,1 0 35 0,-5 4 29 0,2 1 7 15,-1 1 44-15,-1 9 49 0,0-8 18 0,0 1-73 16</inkml:trace>
  <inkml:trace contextRef="#ctx0" brushRef="#br0" timeOffset="134951.8406">5796 4532 334 0,'0'0'237'0,"0"0"-34"15,0 0-20-15,0-15-24 0,0 15-11 16,0 0 3-16,-28-19-14 0,26 15-9 0,2 1-23 16,0 1-9-16,-3-1 10 0,3 2-20 0,-1-2 15 15,1 3-30-15,0 0-3 0,-2-2-2 16,1 2-21-16,1 0 7 0,-2 2 12 0,0 0-16 0,0 3-27 16,-6 8 10-16,0-1-1 0,1 0-6 15,-2 1 4-15,-1 0 15 0,1 0-14 0,0-2-18 16,-3-1 22-16,3 7-13 0,0-5-8 15,1 1 6-15,0-1 12 0,-1-1 4 16,2-3-17-16,2-1 6 0,-2 0-15 0,3-2 4 16,0 1 9-16,0-1-2 0,1-2 5 0,0 2 2 15,1-4-22-15,0 2 16 0,-1 0 21 0,0 0-20 16,1-1 22-16,1-2 30 0,0 2-36 0,-1-2 15 16,2 0-4-16,0-1-30 0,2 0 27 15,-2-3 7-15,1 0-42 0,2-3-3 0,3-7 2 16,0-2 15-16,1 3-21 0,0-6 9 15,5-3 3-15,-3 4 10 0,0 2 34 0,5-3-39 16,-7 2 47-16,1 0-61 0,5 3 16 0,-6 3 3 16,2-2-3-16,1 1 1 0,-6 4-20 0,7 0 7 15,-4-1 1-15,1 5 12 0,-2 1-33 16,1 1 33-16,1-1-19 0,-8 3 43 16,7 0-36-16,1 0-12 0,3 0 21 0,17 16-13 15,-11-9 13-15,-2 3 18 0,1 1-31 0,-6 1 1 16,4 3-7-16,1 1 15 0,0-3-14 15,0 4 5-15,-1-3 17 0,1 1-16 0,-3 4-4 16,3-3 1-16,-3-1 23 0,0-3-24 0,0 3 0 16,-3-1-2-16,0-1 0 0,0 3 1 15,0-2-1-15,-4-7 0 0,-1 2 0 0,6 1 1 16,-5-3 3-16,-1-1-1 0,0-2 0 0,-2 1 17 16,1-2-32-16,-2 2 21 0,2-3-15 15,-3 1 3-15,1-2 8 0,3 3-16 0,-4-2 28 16,1 0-2-16,1 1-2 0,-2-1-20 0,2-2 2 15,-2 1-2-15,2 1 11 0,-2-2 0 16,0 3-3-16,2-2-3 0,-2-1 0 0,1 0 0 16,-1 0 0-16,0 0 0 0,0 0 15 0,0 0-39 15,0 0 10-15,0 1-50 0,1-2 4 16,-2 1-49-16,1-1-24 0,0-2-24 0,0 1 14 16,0-1-300-16,0-2 0 0,0 1 32 15,2-2 29-15,1 1 26 0,5-11 24 0,3 4 19 16,2-1-41-16,2-2-9 0</inkml:trace>
  <inkml:trace contextRef="#ctx0" brushRef="#br0" timeOffset="137687.4222">21181 5532 494 0,'0'0'250'0,"0"-12"-13"0,13 12-36 0,4-24-11 16,-15 17-17-16,1 2-13 0,-2-1-15 0,2 1-17 16,-1-1 9-16,1 2-12 0,8-10-27 15,-6 6-5-15,-1 1-5 0,0-1-4 0,-1 4 6 16,1-1-15-16,-2 1 18 0,-2 2-35 0,3 0-1 16,-3-1 2-16,2 0-21 0,2 1-3 0,-4 0 6 15,1 1-8-15,2 0-4 0,-3 1 7 16,0 0 2-16,0 0-21 0,0 0-7 0,-3 7 1 15,5-1 6-15,-5-3-1 0,3 4-11 0,-7 7 17 16,-2 1 1-16,1 0-9 0,1 0 19 16,0 2-5-16,-2-2-23 0,0 2 3 15,0 1-12-15,1 2 44 0,-1-1-13 0,2-1-7 16,-2 0-6-16,0 2-6 0,5 0-8 0,-3 0-3 16,-1-1-6-16,1 2 6 0,1-6 4 15,2 5 1-15,-1-1 26 0,1 1-20 0,1-4-8 16,0 1 16-16,1-2-12 0,1-5-2 0,0 1 4 15,1-3 2-15,0-8-9 0,0 9 50 16,0-1-6-16,0 0-33 0,0-2 20 0,0 5 13 16,14 16-20-16,-9-17 1 0,5 0 9 0,-3-3 11 15,0-2-39-15,-2 1 14 0,9 0 0 0,-2-2 17 16,-2-2-26-16,0-1 6 0,10 2-18 16,-8-3 0-16,-12 0 0 0,17 0 25 0,-2 0-11 15,20-15 5-15,-19 10 0 0,2-3-4 0,-1 0-1 16,1-6-1-16,-1 4 0 0,-2 0 20 15,2-2-4-15,0-3-17 0,-1 1-1 16,0 0-1-16,-4-3 0 0,4-1 21 0,0-1-2 16,-1 0-19-16,-2 0 2 0,0-2 36 0,-1 4-5 15,-4-3-2-15,4 0-18 0,-2 1-9 0,-1 4 8 16,-4-5 7-16,0 2-3 0,-2-1-6 16,0-1-3-16,-1 1-1 0,-2-1 15 15,0 11-41-15,0-4 28 0,-12-18-16 0,7 13-2 16,1 2-3-16,0 0 7 0,-1-2 5 0,-1 3 3 15,-3 0-6-15,4 2-20 0,-2-1 3 0,1 5 2 16,1-5 14-16,-2 7 18 0,0-4-17 16,-1 2 8-16,2 1-28 0,-1 3 31 0,0-1-26 15,-3-4 11-15,1 6-12 0,-3 1 31 0,4 1-2 16,-2 2-1-16,-8-3-17 0,4 3 14 16,3 0-18-16,-2 0 7 0,-6 0-7 0,-17 11-1 15,17-6 1-15,-2 1-9 0,1 2 11 0,1 1 1 16,-2 0-16-16,2 0 34 0,2 2-16 15,0 1-16-15,0-1 34 0,0-1 4 0,4 4-29 16,-2-1 1-16,5-1 12 0,1 1-1 0,-1-1-1 16,1 1-12-16,5-2 12 0,-1-5-9 0,3 3-8 15,1-1 12-15,0 0 6 0,1-8 9 16,0 8-16-16,0 4-1 0,17 14 0 16,-8-12-5-16,5-2 4 0,0 1 17 0,2-1-1 15,0 1-20-15,3-2-2 0,1-2 22 16,0 0-1-16,-3-2-1 0,-1 0-18 0,3-1 28 15,0 0-7-15,-6-1 3 0,6 0-21 0,-1-5 22 16,2 3-8-16,-3 0 1 0,1 1-11 0,1-2 26 16,-2 1-10-16,-1-3-20 0,2 5-3 15,1-4 1-15,-3-1 24 0,-1 1-12 0,-2-1-3 16,-3 0-10-16,3 0 16 0,6 0-5 0,-4 0 0 16,2 0-8-16,-4 0-3 0,1 0 12 0,-4 0 0 15,-2 0 17-15,0 0-6 0,8 11-1 16,-12-11-4-16,1 0-14 0,2 0 10 0,-3 2 27 15,3-2-25-15,-2 0 8 0,-1 0-14 0,1 0 28 16,-2 0-17-16,-1 0-4 0,3 2-16 16,-1-2 4-16,-1 0-28 0,-1 2 4 15,1-2-113-15,-2 1-29 0,-1 3-42 0,3-2 21 16,-5-1-340-16,2 1 43 0,0-2 37 16,-1-2 34-16,1 2 26 0,1-2 36 15,1 2 23-15,-1 0 22 0,3-1 7 0,-2 1 7 16</inkml:trace>
  <inkml:trace contextRef="#ctx0" brushRef="#br0" timeOffset="137815.1369">21790 5772 242 0,'1'4'385'0,"2"-2"-75"16,-2 1-64-16,0-2-43 0,-1 1-51 16,2 0-74-16,-1-2-85 0,1 0 2 0,-2 0-204 15,0 0 20-15,0 3-179 0,0-3 4 16</inkml:trace>
  <inkml:trace contextRef="#ctx0" brushRef="#br0" timeOffset="139873.6641">8101 6889 278 0,'0'0'263'0,"0"0"-24"0,0 0-13 15,0 0-41-15,0 0-9 0,0 0-20 0,0 0-9 16,0 0-12-16,0 0-21 0,13 0 1 16,-13 0 4-16,24 25-14 0,-18-22-17 0,2-3 1 15,-1 0 3-15,10 2 14 0,2 1-32 16,0 0-1-16,-6-1 10 0,1-2-26 0,5 1-8 15,3 0 22-15,-12-1-1 0,5 0 16 0,-1 0-27 16,1 0 2-16,-2 0 10 0,4 0-15 16,-3 0 5-16,1 0-10 0,-3 0 13 0,-1 0 22 15,1 0-53-15,-3 0-2 0,-1 0-4 16,0 0 6-16,0 0-16 0,-2 0 8 0,1 0 7 16,8-8 1-16,-10 8-10 0,0-4-13 15,2 4 41-15,-2 0-45 0,0 0-28 0,-1 0-21 16,-2 0-45-16,2 0-14 0,-4 0-24 0,0 0-56 15,0 0 16-15,0 0-222 0,9 4 30 16,-10-2 27-16,-2 0-57 0,2 0 33 0,-3-1 24 16,-1 0 24-16,1 4 7 0</inkml:trace>
  <inkml:trace contextRef="#ctx0" brushRef="#br0" timeOffset="140244.5526">8237 7093 647 0,'-4'0'205'0,"1"1"-17"16,1 1 12-16,-1-1-19 0,2 1-7 16,-2 2-22-16,2-4 25 0,2 3-10 0,2 0-15 15,-2-1-29-15,2 3-6 0,1-3 13 0,1 1-14 16,11 4-41-16,-4 0 26 0,-1-3-1 16,7 3-22-16,-1 0-17 0,1-3 29 0,1-1-20 15,-2 0-19-15,-1 1-5 0,5 1-7 0,-5-1 32 16,2-2-12-16,-4-2-6 0,5 1-4 15,-6 1-6-15,1-1-4 0,-3 1 23 16,-1-2 1-16,8 1-15 0,-8-1-5 0,5 6-4 16,-15-6-5-16,11 0-3 0,0 0-2 0,-3 0 18 15,-1 0-6-15,-7 0-12 0,8 0 24 16,-2 0-5-16,-6 0-5 0,0 0-10 0,9 0-18 16,-9 0-1-16,7 0-2 0,-7 0 4 15,0 0-1-15,8 0-62 0,2-12-23 0,-8 11-6 16,-1 1-48-16,-1-2-14 0,0-2-55 15,-1 1 17-15,0 0-248 0,-3 0 33 0,-1-1 29 16,-3-8-36-16,-3 1 57 0,-2-3 23 0,-1-1 23 16,2 1-29-16,-2-1 29 0</inkml:trace>
  <inkml:trace contextRef="#ctx0" brushRef="#br0" timeOffset="147852.8728">9915 6625 454 0,'0'0'235'0,"0"-12"-42"0,0 12-3 15,19-24-21-15,-19 20-2 0,-1 1-23 0,2-1 15 16,-1 0 0-16,2 0-34 0,-2 1 3 15,0-1-16-15,0 2 8 0,0 2-11 0,0 0 10 16,0 0-32-16,0 0-10 0,0-8 11 0,0 8-19 16,0-6 2-16,0 6 34 0,0 0-54 15,0 0 2-15,0-8-3 0,0 8 9 0,0 0-10 16,0 0 13-16,0 0-25 0,0 0-19 16,0 0-8-16,6-9 10 0,-6 13 24 0,0-3-10 15,3 2-12-15,-1 1-2 0,0-1 5 0,-2 2 19 16,2 0-33-16,1 3 5 0,1 7 13 15,0 1 21-15,-4-8-20 0,0 3 22 16,0 4-56-16,0 1 8 0,11 18 51 16,-8-14-12-16,-3 1-30 0,1 2 9 0,-1-2-21 15,0 0 14-15,0-11 10 0,0 7-12 0,0 3 18 16,0 1-24-16,0-1-8 0,0 0-3 0,0 2 21 0,0-2-21 16,0 0 14-16,0 0-13 0,0-2-6 15,0-1 14-15,0-4-8 0,0 1 30 16,0-3-31-16,0 1 36 0,0-4-41 0,0-1-12 15,2 19 17-15,-2-26 12 0,0 9-4 0,0-4 2 16,0 2 22-16,0-7-35 0,0 7 19 16,0-7 8-16,0 0-3 0,0 6 30 0,0-6-3 15,0 0-13-15,-7 5 8 0,7-8 11 0,0 2-21 16,0-2-11-16,0-1 14 0,1-2 3 16,-1 0-8-16,1-1-9 0,2-11-3 15,-3 11-28-15,4-24 0 0,1 10 21 0,-3 0-8 16,0-2 1-16,0-2-23 0,2 3 1 0,-3-6 30 15,2 3 19-15,-1 0-29 0,1-2 19 0,-2 1-12 16,2 1 0-16,-2 3-1 0,2-3-2 16,-2 4-14-16,0-2 23 0,-1 11-22 0,0-6 17 15,0-2-12-15,0-1-2 0,0-3 0 16,0 2 4-16,0-2 13 0,9-18-17 0,-5 22-1 16,4 1-1-16,-7 1 22 0,5-1-14 0,2 1 12 15,1 4-20-15,0-3 26 0,-1 3-22 16,-3-1-4-16,1 5 29 0,4-5-29 0,-1 5 7 15,-4 1 0-15,7 1 16 0,-1 0-2 0,3 2-1 16,-2 1-11-16,-2 1 6 0,0 3-21 0,2 1 3 16,-3 0 3-16,5 0-10 0,3 0 4 15,2 0 37-15,14 21-7 0,-14-17-23 0,-6 6 4 16,0-3 6-16,-2 4 5 0,-1 0 1 16,-2 0 1-16,-2 0-3 0,1 1 0 0,-5-1-2 15,1 5 2-15,-3-16-39 0,0 16 4 16,0 0 25-16,-17 11 5 0,10-11 18 0,-1-5-1 15,-4 6-2-15,0 1-2 0,-4-4-35 16,2 2 3-16,-2-4 30 0,-5 3-2 0,3-4-1 16,-1 1-15-16,0-2 11 0,5-3-9 15,-5 3 7-15,3 0 1 0,0-2-1 0,-5 0-8 16,10-1-10-16,0-1 23 0,-1 2-1 0,3-4-38 16,4 0-56-16,-2-1 12 0,1 2-47 15,1-2-26-15,0 1-58 0,2-1 19 0,1 0-294 16,-2 0 35-16,2 1-17 0,0-2 33 0,-2 2 72 15,2 1 62-15,-2 1-19 0,-1 5-3 0,1 3 2 16</inkml:trace>
  <inkml:trace contextRef="#ctx0" brushRef="#br0" timeOffset="148253.3202">9738 7128 222 0,'-3'1'301'16,"2"1"-54"-16,0 1-20 0,-1-1-31 0,4 0 1 16,-2 2-18-16,2-3-12 0,1 5-4 15,1-5-18-15,12 6-16 0,-4-3 2 16,7-1-5-16,-2 2-26 0,6 0-14 0,-6-1-9 0,4-4 25 15,3 4-10-15,2-2-31 0,7-1 17 16,-2-1-24-16,-3 1-9 0,0-1 5 0,0 2-9 16,-1-2 13-16,-4 1 30 0,-9-1-19 15,4 0 16-15,5 0-16 0,0 0 0 0,-3 0-6 16,0 0-6-16,-3 0-5 0,-2 0 3 0,-2 0 7 16,-2 0-5-16,-2 0-24 0,-2 0-20 15,0 0 21-15,-7 0-23 0,7 0 4 0,-7 0 33 16,7 0-29-16,-7 0-64 0,10 0-24 15,-10 0-35-15,5 0-48 0,-5 0-44 0,0 0 16 16,16-11-262-16,-13 7 31 0,-1-1 30 0,9-7 20 16,-2-2 1-16,1-1 43 0,2-2 26 15,1-1 1-15</inkml:trace>
  <inkml:trace contextRef="#ctx0" brushRef="#br0" timeOffset="148772.078">10882 6352 269 0,'0'-5'337'0,"0"0"-69"0,3 2-4 16,-3-1-51-16,1 0 5 15,-1 2-30-15,0 0-23 0,0-2-3 0,0 3-37 16,0-1-12-16,0 1-3 0,-3 1-4 0,2 0-2 16,-2 1 4-16,1 1-35 0,-2-1 32 15,-5 10 0-15,-2-1-14 0,-1 1 12 0,0 4-34 16,0 1 0-16,0 2-31 0,2 1 8 16,0 2 4-16,0-1-25 0,-2 4-7 0,3 1 52 15,-1 0-39-15,3-3-12 0,0 6 16 16,1 0-7-16,-1-2 15 0,2 1 14 0,1 3-35 15,0-1 20-15,1-3-9 0,0 4-2 0,2-4-3 16,-1 6 1-16,1-5 6 0,1 2-2 0,0-17-26 16,0 9-1-16,0 1 0 0,13 25 0 15,-11-20 39-15,1-5-6 0,3 1-5 0,2-2-41 16,1-3 29-16,0 3-3 0,0-3-4 16,-1 0-3-16,0-2 21 0,3-3-4 0,-1 0-26 15,0 1-1-15,2-3 15 0,-2 0-1 0,3-4-36 16,-2 1 22-16,1-1-23 0,-3-3-21 15,6 0-32-15,-2-2-24 0,-13-2-20 0,10 0-32 16,-1 0-68-16,8 0 17 0,-2 0-278 16,23-15 52-16,-20 1 36 0,3 0 28 0,-2 0 24 15,-4-4 26-15,5 1 14 0,0-2-65 16</inkml:trace>
  <inkml:trace contextRef="#ctx0" brushRef="#br0" timeOffset="149173.0017">11194 6394 291 0,'8'-4'270'16,"3"-1"-30"-16,6-1-23 0,-2 0-3 0,4 5-18 16,2-1-15-16,2-1-9 0,1 3-8 15,4-2-16-15,0 2 18 0,-5-2 3 0,3 2-32 16,-13 0 11-16,5 0-38 0,5 0 12 16,-2 0-5-16,2 0-20 0,-2 0 23 0,-1 0-15 15,-3 0-12-15,1 0-8 0,-1 0-10 0,-4 0-10 16,-2 0 10-16,-1 0-21 0,-4 0-11 15,-6 0-4-15,8 0-4 0,-8 0-29 0,6 0-19 16,-6 0-34-16,16-13-30 0,-14 13-13 0,3-2-28 16,-3 2-22-16,0 0 13 0,0-1-116 0,0 1-67 15,-2 0-124-15,0 0 35 0,0 0 35 16,0 0 37-16,0 0 21 0,-1 0 11 0,1 0-10 16</inkml:trace>
  <inkml:trace contextRef="#ctx0" brushRef="#br0" timeOffset="149490.0804">11699 6344 329 0,'-1'0'326'15,"1"-2"-52"-15,-2 2-18 0,2 2-30 0,0-2-8 16,0 0-24-16,0 0-10 0,0 0-16 0,-2 1-22 16,0 1-26-16,2 4-7 0,-1-2 32 15,-9 9-38-15,5-4 9 0,-4 7-27 0,1 3 12 16,-2 1-24-16,0-1-12 0,2 3 38 16,-3-2-30-16,0 2-17 0,1 2-5 15,0-2-21-15,1 0 37 0,1 2-27 0,-2-3 22 0,5 1 3 16,-3-2-8-16,3 0-6 0,0-2-12 15,-1 1-6-15,3 0 12 0,-6-1-3 0,7-3 16 16,-5 1-2-16,7-3-14 0,-2-1 16 0,-1-3-29 16,3-2 3-16,-1 2-6 0,1-3-5 15,-2 0 16-15,0-1-26 0,2 0 18 0,-1 0-12 16,1-1-9-16,-1 2 6 0,-1-4 12 16,2 3-14-16,0-2 0 0,0 1-65 0,0 0-1 15,0-2 13-15,0 0-63 0,0 1-34 0,0-3-67 16,0 0 19-16,2-6-194 0,0 3 30 0,7-9 29 15,-1-1-88-15,3-3 28 0,6-1-14 16,-3-3 26-16,1 1 60 0,2 1 46 16</inkml:trace>
  <inkml:trace contextRef="#ctx0" brushRef="#br0" timeOffset="149956.5613">12093 6381 751 0,'2'-3'262'0,"2"0"12"0,-1-2-46 15,-1 2-6-15,1 0-11 0,-1 0-39 0,-2 1-5 16,3-1-31-16,-2 1 7 0,1 1-4 16,-1 0-17-16,1-3-16 0,-2 3 11 0,0 1-16 15,0 3-21-15,0 0 35 0,0-1-29 0,0 3-24 16,-1 2 13-16,-4 7-8 0,0 2 19 15,-2 4-8-15,1-2-18 0,-2 3-19 0,-3 2 8 16,-1-2-4-16,0 1 15 0,1 1-6 16,1 1-18-16,-3 1-13 0,-1-6 1 0,-1 6-2 15,3-2 28-15,-2 1-20 0,3-2 10 16,-3 2 8-16,1-3-12 0,1 2 16 0,-2-4-4 16,4 4-18-16,-3 1 2 0,2-2-4 0,-1 0-22 15,0 2 34-15,4-5-25 0,-4 1 14 16,2-1-27-16,1 0 32 0,0-3-12 0,3-1 0 15,1 2-26-15,-3-2 28 0,6-5-7 0,-2-2-8 16,1 3 3-16,-1-5 16 0,3 2-17 16,-2-1 13-16,1-3-12 0,-1 2 3 0,2-2 0 15,-3 1-25-15,3 1-22 0,-2-2 4 0,2 2 1 16,1-4-58-16,-1 4-6 0,-2-4-41 0,3 3-32 16,0-4-57-16,0-1 18 0,0 0-226 15,5-1-44-15,-2-1 45 0,12-7 2 0,1-1 27 16,-2-7 21-16,1-1 26 0,3 3 84 0,-3-6-27 15</inkml:trace>
  <inkml:trace contextRef="#ctx0" brushRef="#br0" timeOffset="150771.9301">12287 6610 817 0,'5'-5'287'0,"-1"3"-21"0,4-1-18 16,-6 1-15-16,-1-1-16 0,1 2-12 0,2-1-57 16,-3 2-10-16,0 0 25 0,0 0 2 0,1 2-27 15,-1 1-41-15,0 2 8 0,-1-3-2 0,0 4-5 16,-1 1-32-16,1-1 22 0,0 5-8 16,-8 16-8-16,3-7 5 0,-1-1-6 0,1 0-7 15,-2 0-5-15,5 2-4 0,-6-2-6 16,1 1-6-16,1 3-25 0,0-5-3 0,-1 2 17 15,1-2 6-15,0 2-2 0,1-1-5 16,0-1-3-16,-1-2-2 0,4 1-3 0,0-3-26 16,0-3 2-16,2-3 0 0,0 1-1 0,0-1 42 15,0-8-22-15,0 7-2 0,0-2-40 0,0 2 2 16,0-7 38-16,14 25-8 0,-9-15-2 16,3-3 28-16,-1-4-4 0,0 0-2 0,-1-1-28 15,4-2 19-15,-3 2-1 0,1-2-3 0,-8 0 9 16,15 0-13-16,0 0 12 0,21-10-20 15,-16 1 19-15,-3 1 1 0,1-3 10 0,0 2-9 16,-3-5-13-16,3 0-3 0,-1-2 6 0,-1 0-14 16,-3-4 15-16,2 3-7 0,4 0-4 0,-3-1-28 15,-6-3 21-15,-2 2 13 0,5 2-6 16,-3-1 1-16,-4 1 19 0,3-2-13 0,-2 2-15 16,-3-3 8-16,-2 3 7 0,-2 8-11 15,0-4 1-15,0-2 8 0,0 0-37 0,-18-18 16 16,12 18 22-16,-2 0-16 0,-1 2 10 0,-2 0 12 15,0 2-2-15,-1 3-9 0,-4-7 3 16,6 7 4-16,-6 0-20 0,4 0 3 0,-1 4-2 16,6 1-2-16,-2 0 11 0,0 3-1 15,9 0-26-15,-14 0 38 0,-1 0-32 16,-17 12 20-16,19-5-10 0,-3 3 25 0,1-1-50 16,2 0 32-16,0 0-1 0,3 0-18 0,5 0-1 15,-2 2 38-15,6 1-10 0,0-2 24 16,1-2-46-16,0-8 28 0,0 10-4 0,15 14 7 15,-3-11-23-15,2-1 2 0,0-2 19 0,4-1-8 16,2-2 2-16,-1 2-6 0,2-3-4 16,-1-2 10-16,0 2-7 0,-1-2-1 15,-1 1 4-15,-1-1 6 0,0-2 11 0,-2 2-2 16,-3 1-8-16,-3-5-7 0,-1 0-21 0,-3 1 32 16,0-1-9-16,0 0-7 0,0 0-11 15,-3 0-14-15,-2 0 28 0,0 0-16 0,0 0 0 16,0 0-43-16,0 0 6 0,7 0-61 0,-7 0-16 15,0 0-28-15,6 0-39 0,-6 0 18 16,0 0-171-16,12-11-103 0,-12 6 7 0,0 2 43 16,-3-3 45-16,3 0 23 0,0-1 23 0,0-1-52 15,0 0 11-15,0-6 87 0</inkml:trace>
  <inkml:trace contextRef="#ctx0" brushRef="#br0" timeOffset="151224.0177">12930 6380 360 0,'0'-2'399'0,"3"-4"-38"16,-2 4-26-16,0-1-8 0,2 0-91 0,-1 0 0 16,0 1-15-16,0-1-38 0,0 1-2 15,5 1-21-15,-2 1-17 0,0 0-16 0,0 1 25 16,5-1-14-16,12 9-13 0,-6-2-16 15,-3 4-20-15,2 3 14 0,-2 5-17 0,2 1 2 16,-5-1-14-16,2 0-9 0,-1 4-16 0,-2 2 9 16,-2 0 4-16,2 2-9 0,-3 1-16 15,-2 0 11-15,-3 3-6 0,-1-2-18 0,0 2-7 16,0-16-5-16,0 10 22 0,0 0-18 16,-11 33 5-16,4-29-31 0,2-3 47 15,-1 1-17-15,-4 1-5 0,1-2-5 0,1-2-9 16,-1-2-1-16,-4-2 4 0,2 3-8 0,-5 1 1 15,1-4 20-15,0 1-12 0,0 0 13 0,0-3-21 16,-2-3 20-16,-2 2-11 0,0-2 2 16,-1 0-29-16,3-4 33 0,-1 1 8 0,2-4-13 15,-1 2-11-15,2-3 9 0,-1-2-15 16,6 1 4-16,2-4-10 0,2 3 16 0,2-3 0 16,0 0-109-16,2-2 4 0,2 0-52 0,0 0-86 15,0 0 24-15,0 0-279 0,-16-10 8 0,16 3 35 16,-1 0 32-16,2-11 28 0,8-1 24 15,3-6 89-15,-1 2 17 0,2 3 12 0</inkml:trace>
  <inkml:trace contextRef="#ctx0" brushRef="#br0" timeOffset="152393.6571">13785 6481 747 0,'0'-2'298'0,"0"1"-31"16,0-2-27-16,0 2-29 0,0-1-5 15,0 0-20-15,0 2-34 0,0-1-18 0,2-1-17 16,-2 0 5-16,-2 2-14 0,4 0-24 16,-1 2-13-16,-1-2 6 0,0 3 26 0,0 1-18 15,1 1-23-15,-1 0 32 0,0 2-14 0,0-1-7 16,0 6-8-16,0 1 4 0,0 6-28 0,0 0 0 16,0 1-19-16,0 3 17 0,0-2-2 15,0 0 21-15,0 3-24 0,0-1-3 16,0-1 17-16,0 2-22 0,-10 22-37 0,9-27 20 0,-4 3 10 15,5 0 19-15,0-2-38 0,-3-1 1 16,3-3 0-16,-1 1 1 0,1 0-1 0,0-1-1 16,-3-7 5-16,2 2 13 0,0 5 12 15,-1-5-28-15,1-4 11 0,1-2-19 0,-1 1 8 16,1-2 1-16,0 0 22 0,0-1-2 0,-2 0-4 16,2 0 7-16,0-3 7 0,0 2-5 0,0-2-3 15,0 0-2-15,0 0-2 0,0-2-11 0,2 2 33 16,-2-5-22-16,1 3-2 0,0-4 4 15,1 1 15-15,-2-2-8 0,5-10-18 0,-4-1 3 16,2-2 3-16,-2 1-4 0,3-3-10 16,1 1 4-16,0-4-6 0,-1 4-7 0,1-6 15 15,-1 5-15-15,0-2 9 0,1-1 9 16,0 1-30-16,0-1 31 0,-1 3-13 0,1-1 7 16,-3 3-13-16,1-3 17 0,2 4 10 15,-2-4-7-15,2 1 15 0,0 3-28 0,-1 1 31 0,1 0-4 16,-1 1-6-16,1 1 5 0,1 1-6 15,2-1-1-15,1 1 2 0,0 0-31 0,1 5 25 16,2-1 6-16,3 1-9 0,-1-1 13 0,2 7-4 16,0-4-31-16,0 3 12 0,1 1 7 15,2 3-11-15,-1-2 15 0,-3 3-12 0,-5 0-20 16,2 0 8-16,2 0 19 0,18 14-13 16,-15-6 15-16,-3 2-30 0,0-1 33 0,-1 4-21 15,-2-3 6-15,-1 4-9 0,-2 0-8 0,-1 3 34 16,-2-2-17-16,-3 2 22 0,0 2-5 15,-2-13-20-15,0 6 12 0,-11 14-2 0,6-8 9 16,-5-2-2-16,-1 0-16 0,-2 1-12 0,-3-2-11 16,1-3 33-16,-4 1-6 0,3-2 4 15,-1-3 3-15,0 1-26 0,3 0 25 0,-2-2-14 16,4-1-6-16,2 0 15 0,0-1 5 16,2-2-18-16,3 1 15 0,-1-3-10 15,1 2 13-15,3 0-8 0,-2-1 7 0,-1-1-33 16,0 1-13-16,1-1 4 0,0 1-83 0,0 0-32 15,0 0-64-15,-1 3-45 0,-1-4 24 0,1 2-265 16,1 0 63-16,-1 0 33 0,1 0 29 0,-1 2 27 16,-9 2 23-16,5 3-5 0,0-1 20 15,-3 2 12-15,5-3 10 0</inkml:trace>
  <inkml:trace contextRef="#ctx0" brushRef="#br0" timeOffset="152891.1999">13775 7092 456 0,'-2'2'201'0,"-2"0"13"16,3 1-14-16,-1-3-27 0,0 1 2 0,0 2-12 15,0-3-19-15,0 1-9 0,2 2-2 16,0-3 2-16,0 2-5 0,0-2-10 0,2 0-13 16,-1 2-8-16,0-2-7 0,1 0-9 0,2 2-6 15,-3-1 9-15,3 1-16 0,1-1-15 16,-4-1 10-16,5 0 22 0,-2 0-6 0,1 1-36 16,1-1 18-16,0 0-18 0,3 0 9 0,7 4-3 15,4-2-2-15,-2-1 1 0,1 6-27 16,0-5 4-16,-1-1-16 0,5 0 25 15,-5 1-5-15,2 1 6 0,-5-2-6 0,0 0-1 0,-5-1 8 16,3 0 14-16,5 1-9 0,-5-1-5 16,-1 0-4-16,-1 2-4 0,-4-2 32 15,-1 0-16-15,-6 0-6 0,0 0 0 0,7 0 1 16,-7 0 2-16,9 0-4 0,-9 0-5 0,6 0-19 16,-6 0-4-16,8 0 0 0,-8 0-2 15,0 0-9-15,5 0 10 0,-5 0 8 0,0 0-2 16,8 0-62-16,-8 0-36 0,0 0 7 0,0 0-46 15,0 0-32-15,0 0-67 0,10-14 21 16,-9 10-254-16,-2-2 36 0,1 1 7 0,1-12 25 16,-1 10 26-16,0-5 23 0,9-19 28 0,-3 9 14 15,4 1-22-15</inkml:trace>
  <inkml:trace contextRef="#ctx0" brushRef="#br0" timeOffset="158435.7702">10233 7705 391 0,'0'0'179'16,"0"0"-3"-16,0 0-22 0,0 0-12 0,0 0-58 15,0 0 20-15,0 0 3 0,0 0-15 0,0 0-11 16,0 0-7-16,0 0 9 0,0 0-43 15,0 0 48-15,-13 0-13 0,13 0-7 0,0 0-15 16,0 0-4-16,0 0 18 0,0 0-23 16,0-12 35-16,0 12-17 0,0 0 9 0,0 0-11 15,0 0 4-15,0 0-4 0,0 0-11 16,0 0-2-16,0 0-8 0,0 0 8 0,0 0-2 16,0 0 0-16,0 0-13 0,0 0-6 0,0 0 8 15,0 0-5-15,0 0 7 0,0 0 12 16,0 0-24-16,0 0 2 0,0 0-10 0,0 0 2 15,0 0 10-15,0 0-7 0,0 0 3 0,0 0 2 16,0 0 9-16,0 0 5 0,5-19-3 16,-1 19-32-16,1-2 37 0,2 4-33 0,0-2 16 15,-7 0 7-15,6 0 2 0,1 0-37 0,2 0 28 16,6 0-37-16,-1 0 13 0,23 9 0 16,-24-7 3-16,0-1 9 0,3 1 18 0,-2 0-29 15,-14-2 24-15,12 0-28 0,-1 0 3 16,6 0 7-16,1 0-6 0,-2 0-5 0,1 0 25 15,19 11-19-15,-22-9 3 0,6-2 29 0,-2 3-27 16,1-1 1-16,0 0 18 0,-6-2-29 16,-1 3-3-16,7-1 16 0,-2 1 1 0,2 3 3 15,0-5 20-15,-7 0-27 0,7 4 0 16,0-4-17-16,1-1 3 0,-1 1 19 0,0 1-1 16,-7-1-6-16,8 1 9 0,0-2 0 15,2 2 20-15,-3-1-22 0,4 1-1 0,1-2-1 16,-2 1 22-16,-9-1-26 0,3 0 28 15,5 0-18-15,-1 0 20 0,2 0-3 0,1 0-2 16,0 0-11-16,1 0 0 0,-1 0-3 16,0 0-13-16,27 12-2 0,-24-10 12 0,-6-2 0 15,4 3-2-15,1-1-27 0,0 0 15 0,1-1 20 16,-2 1-13-16,-11-2 12 0,6 0-22 0,2 0 6 16,0 0-16-16,6 0 27 0,-1 0 4 0,-1 0-27 15,1 0-11-15,26 8 25 0,-24-5-1 16,-2-1-1-16,1 0-1 0,2 0-16 0,1 1 34 15,-1 0-1-15,2-1-3 0,-2 2-15 16,-1-1 16-16,2 0-36 0,-2-2 17 0,-1 1-1 16,3 0 3-16,-3 0-1 0,0-1 0 0,0-1 6 15,-3 4 12-15,0-3-25 0,3-1 2 0,1 2 6 16,0-2 7-16,2 2-6 0,4-2-15 16,-3 2 10-16,-15-2 0 0,9 0 1 0,2 0 14 15,2 0-6-15,3 0 5 0,0 0-13 16,0 0 10-16,0 0-6 0,-4 0-12 0,3 0-1 15,0 0 26-15,-1 0-15 0,0 0-18 0,-1 0 27 16,1 0-2-16,-1 0 15 0,-1 0-3 16,1 0-1-16,0 0 8 0,-1 0-3 0,1 0-3 15,-2 0 0-15,3 0-17 0,0 0 16 16,3 0 0-16,2 0-3 0,-1 0-15 0,2 0 1 16,-1 0-20-16,35 7 11 0,-37-7-2 0,4 2-10 15,-5 0 2-15,3 0 25 0,1 1 6 0,2-1-2 16,2-1-23-16,2 1 2 0,1 2 12 15,6 0 12-15,-2-1 18 0,2 1-22 0,-1 1-5 16,5-2-6-16,-2 3-2 0,0-2 2 16,3 1 18-16,2 0-1 0,-2 0-3 15,0 1 9-15,0-2 13 0,0 1 1 16,-2 0-30-16,-2-1 20 0,-1-1 4 0,-3 1-15 16,1-1 5-16,-6 1 17 0,0-1 1 0,-4-2 11 15,-1 1-15-15,0 1 12 0,-7-3-5 0,-2 3-26 16,-18-3 15-16,7 0-5 0,-1 0 6 15,-1 0-10-15,-4 0 0 0,-1 0 9 16,-2 0-23-16,-7 0 7 0,8 0-12 0,-8 0 12 16,7 0-39-16,-1-9-4 0,-6 7 3 0,-4-2-110 15,-9-6-51-15,-5 2-52 0,-1-1 23 16,-9 0-298-16,0-1 22 0,-1 0 28 0,-6-2 58 16,2 1 30-16,-7-3 27 0,-2-1-13 0,-3 1 39 15,1 3 17-15,-5-3 9 0</inkml:trace>
  <inkml:trace contextRef="#ctx0" brushRef="#br0" timeOffset="159437.4864">11549 8407 343 0,'-1'-3'357'0,"0"-2"-44"16,-1 3-50-16,1-3-16 0,0 1 0 0,0 1-16 16,1 0-57-16,0-1-7 0,-2 1-21 0,2 2 11 15,-1-1-28-15,1-1-30 0,-1 2-21 16,1-1 27-16,-2 2-32 0,2-3 7 0,-1 3-9 15,1 3-7-15,0-2-26 0,1 1 54 16,-1 3-34-16,0 3-5 0,0-2-29 0,4 11 15 16,-4-6 12-16,0 5-24 0,0 2 18 15,0 4-22-15,0-1-20 0,0 2 22 16,0 0 5-16,0 0-15 0,0-3 29 0,0 5-35 0,0-4 32 16,-11 22-37-16,6-21 18 0,1-1-16 0,0-1 10 15,0 2-20-15,0-4 11 0,2-1 4 16,-2-1-11-16,3 1 43 0,1-10-38 0,0 1 26 15,0 2-30-15,0-3-10 0,0-1 13 16,0-6 3-16,0 6-15 0,0-6 0 0,0 6 1 16,0-6 1-16,0 0 69 0,0 7-19 15,-9 1-10-15,9-6 9 0,0-1-15 0,0-1 7 16,1-3-10-16,2 1 24 0,-3-3-21 16,1 2-13-16,0-2 20 0,1 0-6 0,8-8-4 15,-5-1-2-15,1-3-13 0,2 1 20 0,-2 0-5 16,2-2-1-16,-3 0-18 0,0 0 2 0,3 0 8 15,-1-3 0-15,1 0-3 0,0-1-13 16,-2-1 23-16,2 1-18 0,1-1-7 0,-4 1 11 16,4-1 8-16,0 3-6 0,-3-4-26 0,3 5 39 15,0-2-6-15,1 2-4 0,-2 0-13 0,5 1 11 16,-2 2 2-16,1 0-12 0,1 1 5 16,1 2 18-16,1 1-20 0,-1 2 0 0,3 1 6 15,-1 1-7-15,2 0-14 0,0 4 12 0,0-1 2 16,-2 4-30-16,-6 1 29 0,4 0 2 0,2 0 7 15,21 10-13-15,-21-3 12 0,0 2-5 16,-1 2 2-16,0-3-10 0,-5 4-22 0,-2 3 29 16,-1-2-8-16,-2 3 10 0,-2 0 4 0,-2 2-21 15,-1-12 8-15,0 7 14 0,0-3-13 16,-13 15-14-16,3-9 18 0,1-1 2 0,-5-3-3 16,3 1-11-16,-5-1-3 0,2 0 20 15,0-5-2-15,-2 2-23 0,0-2-2 0,-7-1 15 16,7 1 23-16,-2 0-20 0,-3-3 20 15,2 0-27-15,6-2 10 0,-7-1-10 0,2 1 10 16,4-1 0-16,1-1-1 0,7 0 1 0,-3 0-87 16,9 0-36-16,0 0-2 0,-8 0-7 15,8 0-23-15,-6 0-6 0,-3-12-29 0,6 10-36 16,3-2 22-16,0 0-224 0,0-2 32 0,3 0 28 16,-1 1-33-16,9-6 66 0,-1-3 2 15,4-1 15-15,1 3 11 0,1 0-51 0</inkml:trace>
  <inkml:trace contextRef="#ctx0" brushRef="#br0" timeOffset="159919.8007">12383 8290 209 0,'6'-3'369'0,"10"-3"-54"0,-9 1-20 0,1 1-13 15,-3 1-26-15,-1 1-31 0,0 0-14 16,1 0-1-16,-4-1-31 0,0 0-14 0,3 3-18 16,-2-1-6-16,-1 0-18 0,1 1-9 15,1-1-25-15,-2 0-29 0,-1 1 15 0,0 0-10 16,0 2-5-16,0 0-18 0,-1 1 14 0,-2 2-2 16,1-1 0-16,-7 8 0 0,0 1 4 15,-4 3-5-15,2-2-6 0,-2 0 22 0,-3 3-25 16,4 0-3-16,-4-1 21 0,3 1 1 15,-2 2-21-15,2-1 21 0,1 2-16 0,1-1-19 16,1 1 2-16,-1 3 18 0,3-5 10 0,-1 4 4 16,0 1-13-16,4-3 9 0,-1 4-29 15,2-2 9-15,1-1-1 0,1 2-1 0,0-2 8 16,2-11-10-16,0 6-18 0,0 3 13 0,13 21 7 16,-5-19-34-16,1-4 22 0,2 3-6 15,4-3-17-15,-2-2 33 0,3 3-8 0,0-5-19 16,-1 0-13-16,4-1-8 0,1-4 35 0,-2-1-24 15,0 3 1-15,4-3-47 16,-6-1 10-16,7-1 5 0,-9 0-63 0,0-3-3 16,-5-2-59-16,-9 0-19 0,8 0-42 0,0 0-35 15,2-10 23-15,2 2-257 0,-5-7 29 0,5 3 52 16,-6-6 36-16,3-2 3 0,-1 1 11 0,-1-4 33 16,-3 5 22-16,5-4 10 0</inkml:trace>
  <inkml:trace contextRef="#ctx0" brushRef="#br0" timeOffset="160244.2883">12720 8422 446 0,'0'-5'270'0,"2"1"-34"15,-2 0-6-15,1 2-34 0,0-2-1 0,1 1-26 16,0 2-21-16,1-3 15 0,3 3-35 15,0-1 10-15,1 1 21 0,13 1-46 0,0 0 0 16,-1 0 39-16,-9 0-48 0,6 0 21 0,1 0-26 16,4 0-5-16,2 0 21 0,-3 0-25 15,1 0-8-15,20 9-10 0,-21-9-6 16,-12 0 20-16,2 0-7 0,0 0-40 0,0 0 15 0,2 0-9 16,-6 0-3-16,1 0-43 0,-7 0 9 15,7 0-45-15,-7 0-27 0,9 0-14 0,-9 0-32 16,0 0-38-16,0 0-47 0,0 0 16 15,10-3-176-15,-11 5-62 0,-2-2 31 0,1-4 24 16,-1 4 21-16,1-1 14 0,-4-1 13 0,2 1 8 16</inkml:trace>
  <inkml:trace contextRef="#ctx0" brushRef="#br0" timeOffset="160569.0727">13009 8384 471 0,'-1'-2'320'15,"-1"2"-55"-15,-1 0-19 0,0 0-28 0,2 2 5 16,-1-1-19-16,2 2-12 0,-2 0-28 0,2 0-30 15,-1 2 5-15,0 0 2 0,-2-2-10 0,2 6-16 16,-3 5-10-16,-2 1 27 0,1 0-25 16,-1 0-11-16,3 3-10 0,-3-1-9 0,1-1 43 15,-2 3-20-15,3-2 2 0,-2-3-24 16,-4 3-4-16,7 0 12 0,-5-2 3 0,3 2 4 16,-1-2-22-16,2 0-12 0,-1-5 5 0,1 5-24 15,0-3-5-15,1-2 13 0,2 0-10 16,-1-4 13-16,2 1-22 0,-2 0 9 0,1-2-10 15,1-2 6-15,-1 4-19 0,-1 0 7 0,2-4-12 16,0 1-6-16,0 0-10 0,0 1 3 16,-1-3-1-16,1 2 1 0,0-4-92 0,0 0-67 15,0 0-19-15,0 0-49 0,1 6 21 0,-1-6-259 16,3-2 3-16,0-1 38 0,-2-2 29 16,10-6 29-16,-2-4 23 0,3 1 42 15,4-3 20-15,-1-1 13 0</inkml:trace>
  <inkml:trace contextRef="#ctx0" brushRef="#br0" timeOffset="161021.8709">13418 8359 634 0,'4'-2'325'0,"1"-1"-32"0,-1 0-17 0,3 2-11 15,-3 0-44-15,2 1 8 0,-1 0-65 0,0 0 25 16,4 0-45-16,8 8 6 0,-6 1 2 16,1 1-9-16,-2 2-19 0,-2 0-13 0,1 4-14 15,-1 0-14-15,0 1-9 0,-1 0 36 16,-1-1-14-16,-1 8-28 0,-1-4 6 0,0 3-5 16,-4-2-9-16,2 1-12 0,-2 2-4 0,0-15-5 15,0 8 1-15,0 3-7 0,-11 22 20 0,3-18-23 16,0-2 4-16,2 2-7 0,-5-2-18 15,0 3 1-15,0-2-1 0,-2 0 25 0,3-2-25 16,-4 2 23-16,-3-5-11 0,1 2 1 16,0-2-20-16,-2 1 39 0,-1-4-3 0,0 0-6 15,2 0-20-15,-2-2 8 0,-1-1 33 0,2-2-21 16,-1 0-7-16,3 0 4 0,-2-3-25 16,1-1 31-16,2 1-11 0,2-1-7 0,2-2-15 15,0-1 5-15,0 0-5 0,5 0 5 0,0-3-13 16,0 1 4-16,-1-1-26 0,7 0-10 15,0 0 4-15,0 0-68 0,-9 0-25 0,-3-10-31 16,5-5-31-16,-3 5-53 0,4-3 20 0,3-2-248 16,-1-5-11-16,4-1 37 0,0 10 49 15,0-9 54-15,17-22 24 0,-6 15 24 0,-2-1-18 16,2 0 24-16</inkml:trace>
  <inkml:trace contextRef="#ctx0" brushRef="#br0" timeOffset="162147.7297">14881 6329 699 0,'0'0'220'0,"0"0"-17"0,0 0-15 0,0-14-6 16,0 14-24-16,0 0-1 0,0 0-16 15,0 0-13-15,0 0 2 0,0 0-15 0,26-23-26 16,-26 23-2-16,0-2-8 0,0 2-16 0,-3 0 12 16,3-1-16-16,0 1 1 0,-1 1-16 15,-2 1 14-15,1 1-25 0,-2-1 40 0,1 4-36 16,-7 4 4-16,-1 0 5 0,-1 1 24 15,1 2-28-15,-2 3-2 0,1-1 6 0,1-3 38 16,-3 7-23-16,1-5-19 0,3 7 10 16,-3-2 7-16,3-1-7 0,-2 3-14 15,-2-1-4-15,5 0 3 0,-2 1-3 0,2 0 7 0,1-1-4 16,2 1-6-16,-2 2-3 0,3-1 35 0,1 2-14 16,4 1 5-16,-1-2-5 0,-1 4-5 15,2-12-9-15,0 3 5 0,0 3-24 0,0 3 1 16,0-2-3-16,0 1 12 0,12 27 4 0,-10-29 12 15,2 2-38-15,0-2 32 0,-3-1-20 0,3-3 18 16,-2 2 7-16,-2-11-21 0,0 5 6 0,0 2 1 16,0-1 4-16,10 14-2 0,-8-19-3 15,0 0-2-15,0-2-7 0,-2-1 32 0,3-2-28 16,-2 2 6-16,3-2 1 0,-3 2-14 16,2-1 9-16,-2 1-2 0,2-2-6 0,-1 0-13 15,-1 1 3-15,1-3-4 0,-1 2-4 0,0 0-23 16,3-2-14-16,-4-1 4 0,4 3-42 15,-3-2-74-15,0-1-20 0,-1-1-36 0,0 0 18 16,0 0-215-16,17-10-56 0,-6 0 13 16,1-2 36-16,-2-3 28 0,4 0 26 0,2 0 13 15,-1-8 35-15,3 5-17 0,0 0 2 16</inkml:trace>
  <inkml:trace contextRef="#ctx0" brushRef="#br0" timeOffset="163114.5417">15228 6670 581 0,'3'-3'301'0,"-1"-1"-24"15,0 1-1-15,-1-1-46 0,1 1 24 0,0-1-54 16,0 0 27-16,-1 3-73 0,0-2-6 15,0 0-15-15,1 0 6 0,-1 0-47 0,0 1 2 16,-1 1-28-16,2 1-7 0,-4 0 17 0,2 1-13 16,-2 3-16-16,-1-2 7 0,2 1-21 15,-2 2 29-15,-3 10-29 0,-3-5 2 0,0 5 34 16,-1-2-29-16,3 0-16 0,-1 4-2 16,1 0-2-16,-3 0-3 0,5 1-2 0,-3 0 49 15,2-1-8-15,2 3-4 0,-3-1-14 16,2-1-5-16,2-1 7 0,1 1-5 0,0-2-2 0,-1 1 2 15,3-9 9-15,0 4-14 0,0 0 3 16,0 3-10-16,0-2 8 0,0 1-4 16,0-2-2-16,0-1-7 0,0-1-2 0,19 11-2 0,-12-10 30 15,-1-7-28-15,4 6 10 0,-2-3-9 16,-3-2 8-16,4 0-11 0,0-1-3 0,-3-1 5 16,10 0-2-16,-1 3 7 0,-2-3-12 0,-13-3 6 15,11 0-10-15,2 0 30 16,1 0-10-16,17-15 4 0,-17 11-26 0,0-6 41 15,1 3-24-15,-2-1 8 0,1-4-4 0,0-1-12 16,-2 0-19-16,-1-2 28 0,1 1 7 16,-1-3-25-16,2 1 17 0,-4-4-3 0,2 2 3 15,0-4 3-15,-2 2-8 0,-2 0 10 0,2-3-15 16,-5 4 17-16,0 0-26 0,-3 2 12 16,-1-1 2-16,2 0 4 0,-2 8-6 0,0-2-17 15,0-2 8-15,0-3-5 0,-12-16-2 16,8 16-18-16,-1 6 29 0,-2-3 3 0,-1-3-15 15,1 1 14-15,-2 1-32 0,3 1 8 0,-2 3 25 16,2 2 3-16,1 1-6 0,0 1-20 16,-2 3-2-16,4-1 33 0,-1-1-14 0,0 4-6 15,1-4 7-15,-2 3-8 0,1 1-15 0,0-1 21 16,-2 0-18-16,1 2-1 0,-1 1 11 0,6 0 7 16,-7 0-14-16,-7 0 16 0,-14 12-20 15,19-7 24-15,-5 3-4 0,-1 2-12 0,-1-3 15 16,5 1 8-16,-5 1-13 0,5 1-22 0,3 0 4 15,-1 1 34-15,4-2-4 0,0-1-10 16,0 2-1-16,5-3 7 0,-1-2-9 0,1 3 0 16,0-8-4-16,0 12 18 0,11 10-28 15,-2-9 18-15,3-1-12 0,3-1 20 16,-1-3-24-16,3 2 21 0,1 0 7 0,2-1 8 16,-1 0-10-16,3-2-9 0,0 1 1 0,1-1-2 15,-5-3 8-15,0 1 8 0,1-1 3 0,-3 0-10 16,-2-2 10-16,-3 3-9 0,-2-4 4 0,-1-1-12 15,-1 3 4-15,-1-2 3 0,-2-1-3 16,1 0 4-16,-1 2-23 0,2-1 30 0,-2-1-15 16,1 0 10-16,-5 0-30 0,0 0 28 15,0 0-7-15,7 0-18 0,-7 0 21 0,6 0-18 16,-6 0-13-16,10 0-47 0,-10 0 6 0,7 0-31 16,-7 0 10-16,6 0-33 0,-6 0-53 15,7 0-54-15,-7 0-33 0,15-11 26 0,-14 7-153 16,4-1 32-16,-2 0 28 0,7-3-115 15,0-6 19-15,-1 4 28 0,0-1 26 0,-1-2 32 16,3 4 21-16,-2-4 11 0,3 2 13 16</inkml:trace>
  <inkml:trace contextRef="#ctx0" brushRef="#br0" timeOffset="163648.4722">15950 6469 356 0,'0'-5'320'15,"1"1"-56"-15,0-1-24 0,-1 2-20 0,3-2-2 16,-3 2-13-16,1-2-2 0,2 2-4 0,-1 1-10 16,-2-2-39-16,0 2-4 0,2-3-28 15,-2 4 52-15,0-1-41 0,1 1-16 0,-1-1-22 16,1 0 13-16,-1 1-24 0,2 0 13 15,0 1-20-15,1 0-7 0,-2 1 35 0,1 0-21 16,2 1-8-16,0 1 0 0,4 8-8 0,2 3-9 16,-1 0 6-16,0 2 5 0,-1 1-3 15,0 1 4-15,0 6-35 0,-1-4 21 16,0 3-13-16,0 0-11 0,-2 0 30 0,2 4 0 0,-4-2-17 16,-2 0-11-16,-1 2-7 0,0-15-24 15,0 8 28-15,0 5 3 0,-13 23 11 0,3-23-34 16,1-1 17-16,0-1 1 0,-2-2-14 15,-1 0 6-15,-1-1 2 0,-3 0-2 0,-1-2-2 0,-3 0-18 16,0 1 11-16,-1-7-4 0,-5 6 13 16,3-1-18-16,-5-2 24 0,3-4-24 15,-2 0 17-15,2 0-25 0,-3-1 17 0,2-2 6 16,1-2-15-16,2 1 17 0,5-2-29 0,-5 1 21 16,8-2-27-16,5-1 22 0,2-2-8 15,2 2 19-15,-3-3 1 0,5 2-2 0,0-2-4 16,0 0 9-16,3 1-28 0,1-1 21 0,0 0 3 15,0 0-56-15,0 0 3 0,-9 0-114 16,9 0-69-16,-9 0 20 0,9 0-326 16,-8 0 31-16,8 0 16 0,-9 0 49 0,3 0 31 15,-5 0-15-15,-1 0 26 0,-1 0 25 0,1 0 14 16,-18 12 50-16</inkml:trace>
  <inkml:trace contextRef="#ctx0" brushRef="#br0" timeOffset="164744.7481">14712 7895 427 0,'0'0'243'0,"0"0"4"0,0 0-40 15,0 0-24-15,0 0-20 0,0 0-8 16,0 0-16-16,13 0 0 0,-13 0-8 0,0 0-28 16,19-27 8-16,-17 27-17 0,0-2-13 0,-2-1 2 15,0 1 17-15,3 1-32 0,-2-1-4 16,-1 2 1-16,1-1 7 0,1 0-1 0,0 1-5 15,-2-2-26-15,1 1-10 0,1-1 17 16,0 2-21-16,1-1-3 0,0 2 20 0,1 1-39 16,-4-2 28-16,0 0-6 0,0 0-23 15,8 0 18-15,1 0-29 0,-2 0 19 0,0 0-4 16,1 0 11-16,-1 0 9 0,6 0-23 0,3 0 27 16,1 0-33-16,0 0-4 0,3 0 32 15,-4 0-3-15,3 0-34 0,18 10 11 0,-20-10 23 16,2 2-23-16,1-1 16 0,2 1-11 15,-1 0-9-15,-1 2 29 0,2-3-10 0,-2 2-25 16,5-1 2-16,-4 0 7 0,-2-2 7 0,1 4-2 16,-1-2-11-16,-4-2 19 0,4 3-21 15,-1-1 9-15,3 2-13 0,-1-1 21 0,-2 0 31 16,0 0-6-16,2-1-3 0,-3 0 19 0,-4 1-4 16,-2-3 3-16,1 0-6 0,-2 2-5 15,-4-1-3-15,3-1 44 0,-1 0-7 0,0 3 11 16,-1-2-14-16,0-1-6 0,-1 2-1 15,3-2-39-15,-3 2 31 0,9 3 0 0,-4-4-12 16,-3-1-18-16,-2 2-16 0,-1-2 37 16,-1 1-30-16,-4-1 12 0,0 0 10 0,0 0-4 0,9 0-7 15,-9 0 4-15,0 0-7 0,6 0-16 16,-6 0 29-16,0 0-16 0,8 0-7 0,-8 0 0 16,0 0-33-16,0 0 13 0,5 0 20 15,-5 0-2-15,0 0-1 0,0 0 0 0,0 0-147 16,0 0-14-16,13 2-31 0,-16-4-58 0,2 2 21 15,-4 0-270-15,1-1 22 0,0 0 75 16,-1 0 6-16,3-3 27 0,0 3 34 0,-1-4 32 16,1 1-12-16,1-2 8 0</inkml:trace>
  <inkml:trace contextRef="#ctx0" brushRef="#br0" timeOffset="173480.0613">11621 6386 433 0,'0'0'172'16,"0"0"-25"-16,0 0-20 0,-13 0 1 0,13 0-27 15,0 0 9-15,0 0-45 0,0 0 2 0,0 0-2 16,0 0 3-16,0 0 14 0,0 0-5 16,0 0-11-16,0 0-9 0,0 0 10 0,0 0-6 15,0 0-13-15,0 0 22 0,0 0 1 0,0 0-6 16,0 0-23-16,0 0 6 0,0 0 1 16,0 0 13-16,0 0-7 0,0 0-11 0,0 0 6 15,0 0 4-15,0 0-7 0,0 0-10 0,0 0 6 16,0 0-10-16,0 0 3 0,0 0-17 15,0 0 12-15,0 0-12 0,0 0 3 0,0 0-17 16,0 0 23-16,0 0-17 0,0 0-1 0,3 11 1 16,1-11 7-16,2 0-13 0,0 0-1 15,2 0-9-15,-8 0 13 0,13 0-11 0,2 0 6 16,1 0 9-16,1 0-3 0,19 13-3 16,-17-10 4-16,-1 1 2 0,0-2 0 0,0-1-13 15,0 1 1-15,-5-1-1 0,3 3-9 16,0-3 24-16,-4 0-10 0,-1-1 3 0,-4 1 17 15,-7-1-14-15,9 0 5 0,-4 0 15 0,3 0-10 16,-8 0-9-16,9 0 10 0,-1 0 2 0,-8 0 14 16,7 0-1-16,0 0-5 0,-7 0 11 15,6 0-14-15,-6 0-1 0,9 0-19 0,-9 0 21 16,5 0-11-16,-5 0-8 0,0 0 0 0,8 0-12 16,-8 0-8-16,0 0-19 0,0 0-4 15,6 0-25-15,-6 0-5 0,0 0-26 0,0 0-14 16,0 0-45-16,0 0 12 0,9 0-218 15,-11-1-40-15,-1 0 46 0,-1 1-1 0,2-3 24 16,-1 0 12-16,-1 0 4 0</inkml:trace>
  <inkml:trace contextRef="#ctx0" brushRef="#br0" timeOffset="180921.1126">16272 7207 282 0,'14'0'268'0,"-14"0"-34"15,0 0-51-15,0 0-28 0,0 0-3 0,0 0 3 16,13 0-25-16,-13 0-14 0,0 0-10 0,0 0 4 16,0 0-8-16,20-10-3 0,-18 12-5 15,0-2-8-15,0 2 1 0,0-2 8 0,-1 2-10 16,3-1-15-16,-2 4 0 0,1-3 2 0,1 4-28 16,0-4-2-16,4 12 16 0,-6-4-12 15,5 3-6-15,-3-3-12 0,-2-2-2 0,3 1 14 16,-2-1-28-16,-3 0 7 0,3 7 4 15,-1-3 8-15,-1-5 5 0,2 1-33 0,-2 0 0 16,-1-3 24-16,1 2 5 0,0-1-37 16,2-2 6-16,0 1 31 0,-2 0 8 0,0 0-14 15,0 0-28-15,6-3 8 0,-5 4-1 0,1-4 26 16,2 0-2-16,0-1-20 0,9 6 0 0,-1-7 16 16,-1 2-15-16,0-2-7 0,-1 0-2 15,2 0 25-15,5 0-16 0,24-12 12 0,-20 5-23 16,4-1 9-16,1 1 20 0,-2 3 9 15,1-7-28-15,0 1 15 0,0 2-15 0,-1-2-9 16,3-1 5-16,-5-1-2 0,2 2 14 0,-2 1-11 16,3 0 50-16,-4-2-13 0,1 1-19 15,-7 4-13-15,1-1 24 0,-3-1-5 16,-1 1-2-16,-2 0-17 0,-4 4-1 0,-1-1-1 16,0 0 14-16,1 2 14 0,-5 0 12 0,1 1-39 15,2-1 30-15,-2 0-4 0,-1 0 14 0,1-1-6 16,2 2-4-16,-5-1-16 0,4 0 14 0,-3 2-2 15,0-3-5-15,2 1-22 0,-1 1 0 16,0 1-22-16,-1-1-17 0,0 1-23 0,0-3-21 16,1 2-21-16,-2-1-35 0,0 2-50 0,0 0 16 15,0 0-291-15,0 0 36 0,0 0 7 0,-21-12 29 16,5 9 24-16,2-5 25 0,-4 4-45 16,-5 2 9-16,0-2 132 0</inkml:trace>
  <inkml:trace contextRef="#ctx0" brushRef="#br0" timeOffset="182052.8622">14068 8693 428 0,'12'0'218'0,"-12"0"-25"0,0 0-17 16,0 0-13-16,0 0-7 0,0 0-19 0,13 0 12 15,-13 0-16-15,0 0-8 0,20-19-1 16,-15 19-14-16,-1 0-2 0,-3 1-17 0,4 0-4 16,-2 2-7-16,-2 0 2 0,3-3-13 0,0 3-6 15,-3 0 9-15,4 0-15 0,-4 2 8 16,2-2-23-16,-3-1 7 0,5 4 11 0,-5 0-36 16,0-1 35-16,0 1-35 0,0 1 31 0,0 0-11 15,0-7-15-15,0 11-14 0,0 4-2 16,0-1-4-16,0-3 3 0,0-1 23 0,0-2-25 15,0 1 25-15,0 3-16 0,0-1-7 16,0-1 4-16,0-5-5 0,0 2 45 0,0-7-32 16,0 7 9-16,0-7 6 0,0 0-9 0,0 0-1 15,2 13 0-15,5-13-9 0,12-3 22 16,-9 3-21-16,21-12-1 0,-4 3 22 0,1 1-38 16,-4-2 20-16,4-4 29 0,2 5-28 0,1-3 12 15,-3 0-5-15,1 1-3 0,7-1-4 0,-3 0 1 16,-3 4-1-16,1-3 33 0,1 1-23 15,-1-1 17-15,-4 1-13 0,2 3 0 0,-2-1-4 16,0 0 12-16,1-1-18 0,-5 3 1 16,0 1-6-16,-5-2 6 0,1 4 2 0,-3-1 10 15,-1 1-4-15,-5-1-10 0,-1 2 18 0,-2 0-2 16,0 1-17-16,-2 0-21 0,-1-2 29 16,1 3 13-16,-1-2-17 0,-1 2-9 0,-1 0-9 15,2 0-12-15,-2 0 22 0,1-1-3 0,-2-1-17 16,1 2 2-16,0-3 3 0,-2 3 4 0,0 0-20 15,0 0 1-15,0 0-9 0,0 0-30 16,0 0 5-16,0 0-45 0,0 0-43 0,0 0 0 16,7-7-36-16,-10 5-6 0,2 1-17 15,-2-6 17-15,-6-3-260 0,-3-1-55 0,-3-2 68 16,-1 1 31-16,-1-1 24 0,-2-3 25 16,-1 0 24-16,-1-2 17 0,-3 0 8 0</inkml:trace>
  <inkml:trace contextRef="#ctx0" brushRef="#br0" timeOffset="183476.2821">11985 7232 578 0,'0'0'172'0,"0"0"-5"0,0 0-20 15,0 0-2-15,0 0-6 0,0 0-41 0,0 0 6 16,0 0 26-16,0 0-15 0,0 0-17 15,13 0 4-15,-13 0-13 0,0 0-12 0,0 0 0 16,19 10-5-16,-16-9-6 0,-1 0-12 16,1 1-2-16,-1 3 10 0,2-5-10 0,-1 5-16 15,-1 0-3-15,1-2 6 0,5 11-12 16,-2 0 0-16,0-5-1 0,-2 0-10 0,-1-2 19 16,-1 1-4-16,1-2-9 0,-2-1-4 0,2 2 19 15,-1-1-23-15,5 6 15 0,0 2-7 16,-4-6-14-16,1 0 7 0,-3-5 3 15,0 3 17-15,2-3-10 0,-2 1-5 0,1-1-9 16,-1-2 3-16,1 2 26 0,2-1-18 0,-1-2-1 16,3 1-6-16,-2-1 20 0,1 0 0 0,-5 0-18 15,0 0 33-15,13 0-42 0,14-9 39 16,-11 4-28-16,-2-4 0 0,3 1 8 0,0-2-11 16,0 3 4-16,0-2-8 0,2 0 31 0,-1-1-17 15,-1-2 1-15,2 1-12 0,-1-4-11 16,0 4 24-16,-3-2-21 0,0 5-4 0,-6 1 14 15,2 3 7-15,1-3-24 0,-3-2 3 0,2 7 19 16,-6-4-22-16,1 2 37 0,6-4-19 16,-5 2-5-16,-2 5-5 0,2-3-23 0,-2 2 56 15,-2 1-35-15,-1 1-15 0,2 0 39 0,0-1-38 16,-3-1 24-16,1 1 9 0,1-1-39 0,1 1 10 16,-3 1 7-16,0 0-44 0,2 0-3 15,-2 0-35-15,-1-2-27 0,2 2-32 0,-2 0 12 16,0 0-216-16,0 0-87 0,0 0 32 15,0 0 26-15,0 0 49 0,0 0 23 0,0 0 21 0,0 0-12 16,7 0 5-16</inkml:trace>
  <inkml:trace contextRef="#ctx0" brushRef="#br0" timeOffset="188326.0805">14081 7513 310 0,'14'0'224'0,"9"28"-7"0,-13-27-49 0,3 6-15 0,-1-5-32 15,-2 1-1-15,5 3-9 0,0-1 8 16,1-2-15-16,-5 3-9 0,5-2-10 0,-1 3 12 16,-2-2-15-16,-1-2-1 0,5 4-8 15,-1-6 0-15,0 4-15 0,3-1-9 0,-6 4 4 16,3-4-9-16,1 0-1 0,4 5-6 0,-2-4-4 15,0 1 2-15,3-2-6 0,-2 2-4 0,-2-1 1 16,5-1-8-16,-1-1-7 0,1 4-3 16,0-1 19-16,-3-2-15 0,6-1 0 0,-2 2 10 15,4-1-9-15,0-1-20 0,3 0 17 16,1 1-13-16,-3-1 10 0,2-2 6 0,1 1-8 16,0-2-15-16,1 3 17 0,1-1 8 0,1-2-16 15,-2 0 10-15,2 0-10 0,-18 0 7 16,10 0-7-16,3 0 4 0,2 0 17 0,2 0 19 15,-1 0-17-15,-1 0-6 0,3 0 25 16,-3 0-6-16,4 0 12 0,32-11-3 0,-34 11-25 16,2-1 3-16,0 0 15 0,0-1-15 0,-2 0-5 15,1 1 15-15,-1 0-23 0,-2-5 18 16,2 6 2-16,-1-2-26 0,1-3-11 0,-4 2 22 16,1 0 12-16,2-1-3 0,-3 0-8 0,-3-2-22 15,3 1 5-15,-2 1 6 0,2-2-8 0,1-1 6 16,-4 3 47-16,-2-3-26 0,4 2-20 15,-5-4 9-15,0 3 35 0,2-1-6 0,-3 0-42 16,2-2 17-16,-1 0 9 0,-2-1 17 16,4 0 9-16,-3 0-43 0,-2 0 14 0,2-3-4 15,-1 1-27-15,1-1-3 0,-2 0 44 16,-1 1-37-16,5-5 10 0,-7 6-12 0,2-6 25 16,2 2-7-16,0 3-23 0,-6-5 4 0,2 0 22 15,0 1-11-15,0-2 12 0,-7 1 14 16,5-1 6-16,-6 1-44 0,2-2 18 0,-7-2 9 15,2-4 25-15,-2 3-40 0,-1 2-14 16,-1-5 57-16,-3 0-11 0,0 12-31 0,0-9-6 16,-11-28-7-16,1 25 28 0,-3-2 11 0,1 2 0 15,-5-3-58-15,1-1 64 0,-4 0-43 16,1 0-12-16,-4-1 12 0,1 0 14 0,1-2-23 16,-4 3-9-16,0 0 20 0,2-1 3 0,-3 0 37 15,2-1-23-15,0 4-20 0,-1-3 11 0,1 4-18 16,-2-5 18-16,2 4-9 0,-1-1-4 15,-2 3 21-15,1-3-9 0,-6-1-13 16,4-1 6-16,0 3-10 0,-2-4 18 0,-1 4-12 0,0-3 1 16,-1 0 5-16,-1 1 16 0,-2 1-37 15,2-2 36-15,-1 4-6 0,-4-1-33 16,4 2 23-16,-1-2 17 0,-1 4-9 0,3 0-10 16,-2-2 1-16,1 3 11 0,2 0 25 0,0 4-38 15,2-2 11-15,-4 1-16 0,1 3 8 16,1 0 2-16,-1-1-6 0,-3 2 15 0,0 0 9 15,-2 4-43-15,1 0 17 0,-4-2 5 16,0 1-12-16,0 2 27 0,-2-3-8 0,1 4-24 16,-2 3 30-16,2 0-2 0,-3-3-17 0,4 5 5 15,0 2 21-15,-1 0 11 0,1 0-46 0,4 1 8 16,18 1 12-16,-9 0 9 0,-3 0-17 16,-2 0-9-16,1 0 49 0,0 0-30 0,-32 15-10 15,33-10-13-15,3 1 17 0,0 2 33 0,3 0-36 16,-3 1 5-16,4 1 13 0,1 2-17 15,0 0 39-15,2 0-46 0,-1 0 20 0,1 1-12 16,0 0 20-16,1 2-14 0,0-1 24 0,1-2 3 16,1 3-32-16,-1 2-9 0,1-1 2 15,-3 1 18-15,2-1-22 0,4 1 21 0,-7 1-28 16,2 2 18-16,-2 0 0 0,0-1 6 0,1 2 0 16,0-2 11-16,-1 2 0 0,3 0-15 15,0 1-17-15,0-1 6 0,2 2 25 0,-2 1-22 16,1 0 11-16,3 0 5 0,1 2-16 15,-2-1 7-15,0 1 1 0,2 0 2 0,3 5-12 0,-3-4 34 16,3 0-24-16,1 2 17 0,3-1 5 16,-2 0-8-16,3 0 15 0,-4 1-33 0,6-1 1 15,-1 4 26-15,4-4-20 0,-1 4 31 16,2-17-9-16,0 7-29 0,0 6-4 0,0-1 19 16,12 26-2-16,-2-27 2 0,-4-1-10 15,3-2 14-15,3-2-32 0,-2 4 28 0,3-4-22 16,2 0-1-16,1-1 6 0,0 1 12 15,1-4-12-15,3 2 16 0,2-2-29 0,-3-3 17 16,3 3 16-16,0-2-17 0,-3-3 4 0,4 1 14 16,0-1-17-16,1 1-1 0,-2-1-14 15,0 1 32-15,-2-3-23 0,-3-2-2 0,-2 1-33 0,-2-1-51 16,1 0-26-16,-4-1-88 0,-2 4 19 16,2 3 17-16,-1-3 16 0,-4-3-274 15,1 3 30-15,4 1 29 0,-7 0 31 0,1-4 19 16,-1 10 6-16,0 2 52 0</inkml:trace>
  <inkml:trace contextRef="#ctx0" brushRef="#br0" timeOffset="189941.3045">14016 8413 554 0,'-11'-6'210'0,"0"-2"-48"0,-1 0-14 15,2-3 10-15,-5 3-27 0,2-1-2 0,0 1 3 16,0 0-24-16,2 2 5 0,-6-4-20 0,4 1-5 16,-3 0 1-16,0 0-7 0,0-2 2 15,-3 0-6-15,1 1-12 0,-1 1-5 0,3-5 6 16,-4 3 4-16,-1-1-26 0,1 1 6 15,-3-3-7-15,-1 5 9 0,1-4-18 0,1 2 0 16,-1 0 3-16,-3 3 5 0,0-3-16 0,-3 1 5 16,1 1 4-16,-2 3-7 0,-2-1-9 15,0-2 7-15,-3 2 9 0,1-3-16 0,-2 4-1 16,4-2 1-16,-1 2 8 0,1 2-13 0,0-1 10 16,1 1-12-16,0 1-7 0,1 0 2 15,-4 0 24-15,0 1-25 0,2-2 32 0,-3 3-42 16,3-2 11-16,7 3 22 0,-1-3-26 0,-5 2 28 15,-1-1-3-15,3-1-35 0,1 2 28 16,-3-1-15-16,-1 1-18 0,0-1-1 0,2 0 4 16,14 2 3-16,-5 0 5 0,-4 0-1 15,0 0 0-15,-2 0 26 0,0 0-33 0,0 0 18 16,1 0 10-16,1 0-24 0,0 0-8 16,-2 0 5-16,0 0 4 0,-1-6 0 0,-2 6 23 15,2 0-20-15,-1 0 6 0,-2 0-17 0,2 0 20 16,-1 0-18-16,-29 5 32 0,29-2-15 15,0-3-9-15,2 5-1 0,-1-1 34 0,-1-1-8 16,1 0-12-16,2-1-12 0,0 0 12 0,-1 2-19 16,0 1 42-16,1 1-32 0,3 0-4 15,-2-1 18-15,1 2-5 0,-1 0 9 0,2-1-33 16,2-2 20-16,0 5-12 0,1-1 18 0,3-1-29 16,0 2 25-16,-5 1 11 0,4-5-18 15,2 5 43-15,-3-3-14 0,-1 5 4 0,2-3-28 16,5 4-11-16,-4 0-8 0,3 2 23 15,-2 0-18-15,2-1 10 0,-2 1 22 0,3 0-2 16,-1 1 18-16,3 1-44 0,0 0 45 0,0 2-29 16,2 1-34-16,-2-3 22 0,2 4 13 15,1 2-28-15,3 0 30 0,1 2-27 0,1-2 27 16,2 0 6-16,1-1-16 0,-1-2 10 16,0 0 24-16,2-10-34 0,0 6-6 0,0 4-21 15,15 24 55-15,-8-21-32 0,2-1 8 16,0 3-11-16,5-2 20 0,-4 2-18 15,3-3 8-15,1-1-15 0,-1 4 1 0,5 1 0 16,-3-2 1-16,3 4 0 0,2 0 0 0,1-2 4 16,2 3 4-16,1-3-10 0,2 1-14 0,0-2 36 15,2 4-17-15,1-6-1 0,0 2 7 0,3-2 4 16,2 0-4-16,1-2-8 0,0-3-5 16,2 3 2-16,1-6 12 0,-1 1 3 0,-1 0 8 15,4-3-10-15,-3 2-4 0,1-1 4 0,3 0 10 16,-1-2-20-16,1 1 26 0,3 0-31 15,1-4-2-15,2 2 32 0,1 0-3 0,-1 1 0 16,3-2-32-16,2 0 20 0,-2 1 1 0,3-2-2 16,0 1-4-16,4 0-30 0,-3 0 8 0,0 2-4 15,3-3 37-15,3 0-42 0,-4 3 15 16,0-4-27-16,-1-2 6 0,1 2 23 16,-2-2-30-16,2-3 33 0,-30-3-22 0,12 0 6 15,6 0 37-15,-1 0-33 0,3 0 1 0,1 0 14 16,44-13-28-16,-47 7 23 0,0-3 9 15,-1-2-2-15,-2 1 12 0,1-2-11 16,1 0 14-16,-3-1-10 0,-3 0 40 0,-1 1-36 16,-3-2 14-16,0 1 1 0,-1 1 0 0,-1-2-3 15,-2 1 13-15,-3-2-10 0,2 5-15 0,-5-2 17 16,-3-7-1-16,2 3 10 0,-2-1 5 0,0 0-13 16,-2 1 8-16,0-3-8 0,-2 0-2 15,1-4-3-15,2-3 0 0,-1 1 5 0,-1-2-2 16,-2-3-2-16,-1 2-13 0,1-1 6 0,-2-1-14 15,-5 4 0-15,2-3 0 0,-4 0 13 16,-1 0 15-16,-5 11-19 0,0-6 8 16,0-3 30-16,0-3-11 0,-20-28-23 0,11 30 8 15,-6-2-5-15,-2 1-15 0,2-1-5 16,-7-1 31-16,3 2-29 0,-4-2 27 0,2 3-8 16,-4-1 8-16,1 2-3 0,-3-2-19 0,0 2 16 15,-4 5-16-15,2-2 23 0,-2 3 5 16,-1-1-34-16,0 2 43 0,-1 0-28 0,-4 3 11 15,5-1-5-15,0 0 0 0,0 2-18 0,-1 1 16 16,-1 1-6-16,2 0 21 0,2 3-28 16,2 2-10-16,1 0-9 0,-3 2 0 0,4-2 2 15,-1 3 1-15,6 3-155 0,-8 2-92 0,14 1 25 16,-8 0-270-16,-3 0 39 0,-2 0 35 16,-4 0 20-16,0 0 29 0,-1 0 27 0,1 0 23 15,-31-8-29-15,29-4 12 0,0-3 61 0</inkml:trace>
  <inkml:trace contextRef="#ctx0" brushRef="#br0" timeOffset="198761.9243">2088 10013 340 0,'0'-12'302'0,"0"12"-15"0,0 0-39 0,0 0-30 15,0-14 5-15,0 14-50 0,15-17 13 0,-15 15-22 16,0-1 0-16,0 0-44 0,0 3 25 0,0 0-52 15,0-3-11-15,-2 1 16 0,2 0-15 16,0 1-29-16,0 1 27 0,0 0-12 0,-1 0-41 16,2 0-6-16,-2 2 6 0,0 2-5 15,1-2 2-15,0 5 3 0,-1-2 0 0,1 0-11 16,0 3 30-16,-2 0-21 0,2 0-14 16,0 1 51-16,0 7-28 0,-6 16-15 0,4-13-12 15,1-2 38-15,-1 4-38 0,0-1 26 0,-3-3-7 16,2 0-11-16,-1 4-1 0,2-1 14 15,-1-3 4-15,-3 0-1 0,3 1-26 0,-3-2 10 16,1 3 0-16,-2 0-12 0,5-6 51 0,-3 0-16 16,1-1-33-16,1 2 24 0,-3-5-1 15,2-1-25-15,0-2-12 0,2-4 39 0,1 3 9 16,0-1-9-16,-1-1 6 0,1-1-24 0,0 2 0 16,0-3 52-16,1 0 8 0,0 1-45 15,-2-2 25-15,2 0 3 0,0 0-13 0,0 0 2 16,-2-10-2-16,2 4-1 0,0-1-18 0,-2-9 17 15,1-5-19-15,1 1 8 0,0-2-12 16,-2-4 8-16,2 15-15 0,0-8 13 0,0-5-3 16,0-4 1-16,0 0-10 0,0 0-9 0,0-2 3 15,0 4-12-15,9-34 2 0,-4 29 5 16,0 5 14-16,2-5-32 0,-1 6 43 16,-3-3-25-16,4 2 8 0,1 1 2 0,-5-6 8 15,8 4-20-15,-2-1-2 0,-3 3-15 16,3 5 37-16,-2-4-9 0,1 1-8 0,0 4 2 15,1 3 7-15,0-1-32 0,1 5 25 0,1 1-12 16,0-3 20-16,-2 4 6 0,5 1-17 0,-5 3-12 16,-2 1 5-16,-1 3-11 0,1 1 20 15,0 1-10-15,-7 0 5 0,6 0-23 0,-6 0 8 16,25 12 20-16,-13-2-13 0,-3-3 24 16,0 9-39-16,0-3 30 0,-1 4-13 0,-2-2 19 15,-2-1-11-15,-2 1-16 0,2 2 15 0,-3 0 8 16,-1-7 1-16,0 5-20 0,0 1 21 15,0 1-9-15,-12 22-5 0,1-20-3 0,1 0 22 16,1 4-13-16,-5-6 1 0,0 5 0 0,-2-3 17 16,-3-2-42-16,3-1 37 0,1 1-8 15,-2-1 5-15,1-2-6 0,3-2-13 0,-2-4 3 16,0 2 3-16,2 2-18 0,-1-4 30 0,2 0-10 16,1-2-2-16,2 0 19 0,2-3-25 15,-7 2 1-15,3 1-9 0,-1 2 3 0,0-2-60 16,3-1-28-16,0-1-2 0,0 1-40 0,2-3-12 15,0 1-68-15,-2 6 22 0,-5-2-183 16,7 0 33-16,-1-1 27 0,-2 5 26 0,1-1-130 16,-2 0 27-16,5-3 69 0,-5 4 22 0,3 6 13 15,1-1 12-15</inkml:trace>
  <inkml:trace contextRef="#ctx0" brushRef="#br0" timeOffset="199182.7828">1635 10474 296 0,'-2'2'258'0,"1"0"-28"15,1-1-22-15,1 2 18 0,-1-3-26 16,3 3 6-16,1-1-48 0,1 1-3 0,2-1-20 15,10 3 12-15,2-1-38 0,-1-2-3 0,1-1-17 16,7 4 9-16,-2 0-19 0,4-2-9 16,-1-1-12-16,3 0-8 0,3 1 19 0,0-3-36 15,-1 1 3-15,-1-1-3 0,1 1-11 0,-3 1 13 16,6-1-10-16,-19-1 5 0,9 0 30 16,0 0-15-16,3 0-31 0,-2 0 20 0,0 0 9 15,-1 0-2-15,-1 0 5 0,-1 0 17 0,-3 0-15 16,15-10-20-16,-23 10 30 0,-1-1-31 15,-11 1-5-15,9 0-13 0,-2 0-4 0,-1 0 53 16,-6 0-36-16,8 0-3 0,-8 0-49 16,9 0-14-16,-9 0-16 0,5 0-41 0,-5 0-39 0,0 0-45 15,11-9 17-15,-11 7 16 16,2-2 13-16,-2 0 12 0,1-1 13 0,0 0 10 0,2-10-331 16,1-3 27-16,1-6 81 0,0 4 54 15,1-5 13-15,3 3 8 0</inkml:trace>
  <inkml:trace contextRef="#ctx0" brushRef="#br0" timeOffset="199728.8108">3066 9587 391 0,'2'-6'355'0,"2"1"-59"15,-4 3-29-15,4-4-7 0,-3 4-34 0,-1-1-38 16,0 0-14-16,0 0-37 0,0 1 27 0,0 0-42 16,1 0-13-16,0 0-1 0,-3 2-36 15,3-2 50-15,-2 4-41 0,0 0-12 0,-2 2 9 16,-5 9-1-16,1 0 8 0,-1 2 9 0,2 2-2 15,-5 5-15-15,4-3-11 0,-1 1 3 16,2 2-2-16,-1 0-7 0,-2 0-2 0,2 1-6 16,-1 2-10-16,0-1-4 0,-2 1 17 15,2 0-5-15,2 0-27 0,-1 0 0 0,-1 0-4 16,3 0-2-16,-1 0 21 0,0 0-3 0,1 0-25 16,-3 1-2-16,4 3 1 0,-1-4 12 0,3 0-1 15,-3 3-4-15,-4-2-9 0,9 2 16 16,-3-2 2-16,3-14 10 0,0 6-29 0,0 2-2 15,0 1 7-15,0 1-1 0,12 17-1 0,-10-21-3 16,3 0 2-16,-2-8 12 0,3 6-18 0,-1-3 25 16,3 1-19-16,-4-3-5 15,0 0 0-15,1-4-24 0,0 0 1 0,0-2 27 0,3-2-11 16,-5 1 18-16,9 5-2 0,-4-5 0 16,1 1-2-16,-3-2-75 0,2 0 19 0,-2 0-50 15,2-2-25-15,-3-1-32 0,0 0-62 16,4 0 18-16,1 0-207 0,0 0 30 0,12-12 31 15,-10 5-66-15,-2-3 37 0,4-4 23 0,-1 9-26 16,2-9 17-16,-2-2 67 0</inkml:trace>
  <inkml:trace contextRef="#ctx0" brushRef="#br0" timeOffset="200700.9663">3633 9910 452 0,'0'-6'340'0,"0"-2"-53"0,0 5-1 0,0-3-31 0,0 0-38 16,0 3-40-16,-1-3-3 0,1 3 4 15,0-1-40-15,-2 1 9 0,2 3-52 16,0 0 38-16,0 0-51 0,0 0 4 0,-7-7 1 15,2 7-8-15,0 2 6 0,1 1 16 0,-1-1 1 16,1 4-29-16,-9 4-26 0,1 2-11 0,2-1 13 16,-2 0-2-16,0 3-5 0,3 1 9 15,-1-1-12-15,2 1 0 0,-1 2-3 16,3-3-5-16,-3 4-27 0,4-3 19 0,0 0-4 16,-2 4 0-16,5-2-16 0,-2 2 25 15,0-2-4-15,1 4-1 0,0-4-25 0,0 3 24 16,-1-2-14-16,3 0 0 0,0 2 0 0,-2-4-2 15,-1 0 1-15,3 2 9 0,1-10 3 16,0 5-1-16,0-1-25 0,0-1-7 0,0 4 12 16,0-3 8-16,0-1 0 0,13 7-1 15,-8-11 1-15,0-5 0 0,0 4-1 0,0-3 0 16,8 4 0-16,1 0 5 0,-2-5 0 16,-3 1 0-16,2-1-14 0,-2-2 7 0,0 0-3 15,-9 0 2-15,14 0 30 0,1 0-3 16,20-14-34-16,-16 7 0 0,-1-2-6 0,0 3 17 15,1-6-5-15,-1 1 9 0,0-1-17 0,-3-1 16 16,3-2-4-16,-3 0 1 0,2-2-12 0,1-2 3 16,-3 2 8-16,-2-2 1 0,0 0-3 15,-2 0 12-15,1-1-3 0,-3 2 10 0,0 0-2 16,1 0-2-16,-4 1 3 0,2 0-2 0,-3-1-39 16,-1 0 3-16,-1 0 52 0,0 0-2 15,1 3-39-15,-4 9-5 0,0-5 1 0,0 1 35 16,0-5-6-16,0 1-15 0,-14-16-4 0,8 16 18 15,-5-1-12-15,0 3 2 0,2-3-10 0,-5 6-3 16,1-2 25-16,-4 0-20 0,2 3 10 16,1-1-3-16,0 0 0 0,0 4 0 0,1 1-1 15,3 2 7-15,2 1 8 0,-1 0-14 16,3-1-16-16,6 2 10 0,-6 0 22 0,6 0-30 16,-9 0 7-16,-14 12 1 0,8-5 2 0,3 2 17 15,-1 1-23-15,0-1 1 0,3 3 2 16,0 0-19-16,-3 1 32 0,4-1-19 0,-1 1 6 15,1-1-6-15,2 2-6 0,-3-3 13 0,6 2-13 16,2-4 2-16,-2 0 30 0,4-1-38 16,0 0 19-16,0-8 2 0,0 6-6 0,0 4 26 15,18 11-11-15,-9-12-4 0,4-1-20 0,5 3 26 16,-3-5 0-16,-1 1-15 0,8-6 0 16,1 6 1-16,-4-5-1 0,5 1 4 0,-3-2-7 15,-1-1-9-15,-10 0-4 0,6 0 31 0,0 0 0 16,2 0-19-16,0 0-5 0,-4 0 8 15,0 0 2-15,12-11 6 0,-19 9-12 0,0 1 33 16,1-1-19-16,-1 1 2 0,-7 1 15 16,0 0-7-16,0 0-11 0,6 0-5 0,-6 0-8 0,8 0 6 15,-8 0-1-15,5 0-69 0,-5 0-33 16,8 0-22-16,-8 0-13 0,0 0-21 0,0 0-63 16,14-13 21-16,-14 12-303 0,0-1 51 15,0-3 21-15,1 2 29 0,1-1 25 0,-1 1 26 16,0-3-20-16,0 1 8 0</inkml:trace>
  <inkml:trace contextRef="#ctx0" brushRef="#br0" timeOffset="201201.3116">4401 9713 353 0,'4'-1'357'15,"1"-1"-17"-15,-1-2-74 0,0 1-15 0,2-1-20 16,-3 2-2-16,-2 1-24 0,3 0-20 16,-1 2-32-16,-1-1 28 0,2-1-35 0,-1 2-37 15,-1 0 10-15,1 3-20 0,0 0 9 0,0 1-27 16,-2 0-8-16,1 1-7 0,0 10 20 0,-2-9-8 16,0 2-8-16,0 6-8 0,0 0 11 15,-11 23-7-15,4-16-7 0,-2-3 13 16,4 6 6-16,-9-3-37 0,5-1 28 0,-2 3-22 15,-5-4-8-15,5 2 1 0,-3 1 17 16,2 0-8-16,1-2-4 0,-2 3-16 0,0 1 2 16,-1 0 40-16,3-2-28 0,-1 2 2 0,-2 0 11 15,4-1 7-15,-3-1-3 0,0 0-12 16,3 0 9-16,-5 0-19 0,3 0 12 0,-2-2-26 16,1 1-8-16,8-2 17 0,-6 0-3 15,2-1-18-15,0 1 10 0,2-6-13 0,0 1 14 16,-1-2-19-16,3-2 11 0,0-3-19 0,5-3 23 15,-3 2-8-15,-2-2 12 0,4 0-26 16,0-2 15-16,-2 0-8 0,2-1 9 0,0 1-24 16,-1 0-31-16,1-2 3 0,0 1-14 0,1 1 6 15,0-3-70-15,0 0-57 0,2 1-21 0,-2-2-56 16,3-1 28-16,-2-1-227 0,2-1-51 0,8-8 45 16,1 2 33-16,4-5 29 15,1-3 29-15,-1 2 23 0,1-3 23 0,6-2-4 16,4-1 78-16</inkml:trace>
  <inkml:trace contextRef="#ctx0" brushRef="#br0" timeOffset="201572.1432">4779 10012 331 0,'2'-3'339'0,"-1"-1"-72"15,3 0-28-15,0 0-44 0,0 2 8 0,0 1-16 16,1-1-33-16,0-2-16 0,0 3 13 16,8-5-34-16,-2 4 26 0,1-2-33 0,-2 1-6 0,5 1-10 15,7 0 3-15,-4-3-11 16,0 4-23-16,-2-1 8 0,2 1 6 0,0-3 31 0,-4 4-31 15,0-2 5-15,-5 2-23 0,10-3 10 16,-6 2 17-16,-2-1-26 0,-1 1-34 0,-3 0 17 16,0 1-19-16,-1 0 37 0,-1-1-30 0,0 1-2 15,-1-3-47-15,1 3-24 0,-2 0-23 16,1 0-16-16,-2 0-47 0,0-1-24 0,0 1 15 16,1 0-124-16,-3 0-102 0,0 0-30 0,0 0 25 15,-4-3 25-15,1 3 0 0,2 0 25 16,-3 0 9-16</inkml:trace>
  <inkml:trace contextRef="#ctx0" brushRef="#br0" timeOffset="201878.7748">5067 9946 723 0,'-3'1'285'0,"1"-1"-5"0,1 3 11 16,-1-2-52-16,0 2-6 0,1-2-18 0,-2 3-33 16,3-1-14-16,-1 1-20 0,0 1-15 15,1 0-15-15,-1 1-13 0,1 0-12 0,0 2 43 16,-3 11-19-16,0-2-9 0,1 1 16 15,-2 1-11-15,0-1-15 0,0 2 4 0,2-1-14 16,-3 0 7-16,0 5-34 0,-1-6 20 0,0 2-38 16,-2-1 34-16,1 4-28 0,-1-3 17 15,-2 0-16-15,2 1-18 0,-1-3 12 16,3 1-18-16,-2-4 5 0,1 1-2 0,1 0-9 0,0 0 15 16,3-2-20-16,1-6-13 0,0 0-14 15,2 1 2-15,-1-4-27 0,0 0-35 0,1-1-11 16,-1 0-26-16,-2-2-9 0,3 0-36 15,-1-2-66-15,1 0 19 0,1-2-129 0,-2 2-130 16,2-4 16-16,2-1 38 0,0 1 28 16,1-12 23-16,3-5 30 0,3-1 16 0,0-1 9 15</inkml:trace>
  <inkml:trace contextRef="#ctx0" brushRef="#br0" timeOffset="202318.8728">5266 9796 736 0,'7'-3'306'0,"7"-3"-34"0,-3 2-18 0,-2 3-40 16,-2 1-19-16,-7 0 0 0,6 0-21 15,1 0-25-15,12 15 4 0,-7-7-20 0,-3 3-25 16,3 1 11-16,-1 0-24 0,-1 2-20 0,0 2 7 15,-1 1 5-15,-3-1-8 0,0 0-22 16,1 2-11-16,-2 0 0 0,-1 2 30 0,-3-1-43 16,-1 5 38-16,0-5-30 0,0-7 9 15,0 2-28-15,0 7 1 0,0 0-19 0,-14 25 21 16,11-21-34-16,-3-1 18 0,3 4 14 16,-6-3-4-16,2 1-15 0,0-2 15 0,-4 1-15 15,-2-3-4-15,0 0 16 0,0-4-15 0,-3 2 10 16,2-2 35-16,-4 1-26 0,-2-1-7 15,2-2 21-15,-2-1-19 0,2-1-4 0,-7 0-4 16,8-3-18-16,1 3 24 0,-3-6-9 0,7 0-17 16,-3 1 9-16,6-4-55 0,4 1-15 0,1-3-13 15,0 1-15-15,3-2-44 0,-4-2-57 16,5 0 18-16,-2 0-174 0,2 0 27 0,0-1 27 16,2-2-84-16,3-2 26 0,-4 2 10 0,12-11 18 15,0 2 9-15</inkml:trace>
  <inkml:trace contextRef="#ctx0" brushRef="#br0" timeOffset="202689.8319">6056 10126 879 0,'5'0'295'0,"1"-1"21"15,1 1-51-15,-2-1-18 0,4 1-38 16,-3-2-4-16,2 2 7 0,-8 0-70 0,7 0 23 16,7 0-19-16,-1 0 15 0,1 0-23 0,-2 0-13 15,3 0-11-15,17-9-5 0,-18 8 21 16,-2 1-22-16,0-2-18 0,-1 1-3 0,-1-1-22 15,-2 1-21-15,-1 0 21 0,1 1-5 16,1 0-24-16,-2-1 29 0,0 1-23 0,1-1-30 16,-3 1 0-16,2 0-64 0,0 0-9 0,-2 0-45 15,1 0-44-15,-6 0-37 0,0 0 3 16,0 0 18-16,7 0-132 0,-7 0-88 0,0 0-37 16,0 0 29-16,5 7 27 0,-7-5 23 15,-2-1 24-15,0 3 5 0,0-2 7 0</inkml:trace>
  <inkml:trace contextRef="#ctx0" brushRef="#br0" timeOffset="202972.2987">6097 10354 516 0,'0'3'376'16,"2"0"-70"-16,1-1-54 0,1-2-14 0,1 2-55 15,0-1 12-15,1 2-53 0,1-2-8 0,0-1 27 16,11 3-37-16,-5-1 12 0,0-1-5 15,0-1-33-15,-6 1 16 0,3-1-24 0,-10 0-1 16,12 0 6-16,1 0 1 0,-2 0-13 16,-2 0-26-16,0 0 7 0,0 0-4 0,-1 0-8 15,7-9-5-15,-7 7-5 0,-1-1-2 16,9-2 8-16,-5 1-17 0,-3 1-26 16,-8 3-12-16,0 0-2 0,8 0-28 0,6-10-31 15,-13 5-47-15,-1-1-52 0,0 1 17 0,0 0-318 16,0-2 28-16,-3 2 31 0,-4-12-7 0,-6-2 28 15,0 1 72-15,-2 2 47 0,-1 3-21 16</inkml:trace>
  <inkml:trace contextRef="#ctx0" brushRef="#br0" timeOffset="204094.5639">7929 10234 290 0,'0'-9'345'0,"0"2"-71"15,2-1-51-15,-2 2-2 0,0 2-15 16,0-1-32-16,0-2-17 0,0 4-26 0,0 3 3 15,0 0-8-15,0 0-11 0,0-7 6 0,0 7-15 16,0-8-23-16,0 8 5 0,0 0-27 16,0-8 1-16,0 8 7 0,0-3 3 0,1 6 0 15,-1 4 6-15,2-2-4 0,-2 3-25 0,2 10 9 16,-2-6-22-16,0 4-5 0,0 2 13 16,0 3 17-16,0-1-19 0,0 2-22 0,0 0 27 15,0 0-16-15,0 0 21 0,0 2-23 16,0-4-10-16,0 1 11 0,0 1-3 0,0-2-7 15,0 1 5-15,0 0 16 0,-8 1-53 0,0 21 17 16,1-25 15-16,7-1-16 0,0-3 6 16,0-14 4-16,0 11-12 0,0-1 9 0,0 0-14 15,0-3 3-15,0 1 1 0,0 0-9 16,0-8 11-16,0 7 4 0,0-7 16 0,0 8 6 16,0-8-5-16,0 7 31 0,0-7 3 0,0 7-20 15,2-9-4-15,-1 0-3 0,-1-3 2 16,0 0 3-16,1-1-4 0,6-9-3 15,-5-2-9-15,1-3 2 0,3-1-4 0,-2 0 1 16,-2-4-1-16,2 0 1 0,1 0-1 0,-1-7-3 16,4 1-9-16,-4 1 2 0,0 3 1 15,1-1-1-15,-3 0-6 0,2-2 2 0,1 3 11 16,-1-2-19-16,4 2 15 0,-3 1-6 0,1-4 6 16,2 3-2-16,-1 2-23 0,2 2 16 15,2-1 10-15,-1 4-18 0,3-4 0 0,-2 4 11 16,6 0-11-16,-2 3-7 0,3 0 18 15,1 2-1-15,-1 1 4 0,3 2-7 0,-5 2-1 16,3 1 1-16,-3 2-17 16,3 4 21-16,-4 0-11 0,-2 2 12 0,-5 1 6 15,3 0-11-15,14 16 4 0,-14-10-21 0,-1 5 38 0,-2 1-16 16,-2-2-6-16,-3 1 2 0,-1 5-2 0,2-1 14 16,-4 2-13-16,0-8 0 0,-10 16 3 15,4-10-10-15,-3 2 2 0,1 0 7 0,-5-1 10 16,-1 1 8-16,-1 0-14 0,-3-3-21 0,3 3 24 15,-6-4-11-15,1 1-3 0,-5-3 11 16,6 1 4-16,-5 1-23 0,-3-1 41 0,3-2-12 16,1 1-2-16,0-2-37 0,2-1 22 0,1 0 9 15,3 0 7-15,-1-2-8 0,4-1-1 16,2 5-47-16,3-6-26 0,-2 0-20 0,6-1-36 16,-1-1-19-16,1 3-19 0,1-2-46 0,0-1 19 15,-5 7-218-15,0-3-59 0,0 6 32 16,3-5 51-16,1 0 25 0,-5 8-34 0,2-3 26 15,0 1 10-15,-3 1-6 0</inkml:trace>
  <inkml:trace contextRef="#ctx0" brushRef="#br0" timeOffset="204478.185">7638 10724 520 0,'-1'4'271'0,"-1"0"-20"0,2 0-23 0,-2-3-10 16,1 4-12-16,2-3 34 0,1 3-47 0,-1-3-10 15,0 4-32-15,3-2-5 0,10 4 24 16,-1-1-51-16,1 3-29 0,8-3 47 0,-2 1-27 16,6-2-33-16,-2 1 33 0,4-2-21 15,2 2-34-15,3-1-1 0,0-2-19 0,0 0-2 16,2-1 16-16,-2 1 8 0,-1-2-35 15,5 0-21-15,-4-2 56 0,2 2-36 16,-1-1 8-16,-2-1-3 0,5 2-4 0,-5-1 15 16,-18-1-14-16,8 0-8 0,-1 0-2 0,0 0 0 15,-2 0 10-15,-6 0-2 0,0 0-2 0,-4 0-4 16,-3 0 14-16,2 0-36 0,-8 0-35 0,5-8 11 16,-5 8-21-16,9 0-27 0,-1-12-34 15,-7 7-33-15,0 1 16 0,1-2-183 0,-1-1-111 16,3-9 31-16,1-5 29 0,1 2-29 15,-5-2 47-15,7 0 26 0,0-3 45 0,0-1 9 16</inkml:trace>
  <inkml:trace contextRef="#ctx0" brushRef="#br0" timeOffset="204962.4791">9069 9912 687 0,'4'-7'283'0,"1"3"-9"0,-6-1-49 0,2 2 0 0,0-2-30 16,1 4-13-16,-2-1-16 0,2 0-45 16,-2 1 4-16,0 2 9 0,-1 3-26 15,0-4 15-15,1 4-17 0,-2 1-19 0,-5 11 21 16,0 0-6-16,0 0-21 0,-1 2-3 0,-2-1 2 15,0 1-26-15,-3 4 23 0,0-3-6 0,4 3 23 16,-4 2-10-16,0-1-9 0,2-1-4 16,-3 2 4-16,-2-1-32 0,3 5 30 0,-2 0-3 15,2-1-2-15,0 1-35 0,-2-1 29 16,1 1-1-16,2-2-6 0,-2 0-10 0,2 2-2 16,0 1 3-16,-2-1-9 0,3 5-12 0,0-1-4 15,-2 3 8-15,2-1-28 0,1 0 8 16,3 1 14-16,-3-5 2 0,4 1 6 0,1-2-15 15,1 3-27-15,3-2 15 0,1-17 16 0,0 8-3 16,0-3-1-16,16 22 9 0,-4-22-14 16,1-3 7-16,3 0-26 0,1-7-10 0,4 3 3 15,2-5-22-15,0 2 5 0,2-6-43 16,1 0-45-16,5-2-17 0,-19 0-29 0,6 0-41 16,28-14 18-16,-26 4-194 0,1 1-95 0,1-1 14 15,-4-7 56-15,2 3 24 0,-3-4 54 16,-1-2 15-16,3 0 18 0,1-5-58 0,-2-1-12 15</inkml:trace>
  <inkml:trace contextRef="#ctx0" brushRef="#br0" timeOffset="205322.7831">9376 10134 425 0,'6'-3'285'0,"1"3"-36"0,11-2-31 0,2 1-10 16,-7 1-9-16,3 0 6 0,9 0-27 0,2 0-14 16,1 0 4-16,4 0 15 0,0 0-45 15,0 0-20-15,2 0 11 0,31 9-2 0,-33-8-15 16,-2 3 7-16,-1-4 7 0,-1 2-24 15,-4-2-30-15,-4 0-2 0,-11 0-8 16,1 0-6-16,-2 0 8 0,1 0-2 0,-1 0-2 16,-1 0-18-16,-7 0-4 0,8 0-34 0,-8 0-23 15,0 0-12-15,0 0-46 0,0 0-17 0,11 2-30 16,-15-2-40-16,2 0-18 0,-1 0 11 16,-1 0 15-16,0 0-137 0,2 0-54 0,-3 0-20 15,1 0 26-15,-2 0-31 0,2 0 18 16,0 1 44-16,1-1 132 0</inkml:trace>
  <inkml:trace contextRef="#ctx0" brushRef="#br0" timeOffset="205609.8478">9910 10150 449 0,'-2'1'196'0,"-2"-1"3"0,0 2-6 0,0-1-3 16,2-1-27-16,-1 1 15 0,1 1 4 0,0 1-7 16,0-1 31-16,-1-1-47 0,1 5 1 15,-2 7 8-15,0-3-6 0,-2 2-11 0,-1 4-24 0,1 1-6 16,-1-1-13-16,-1 1-4 0,1 2 3 16,-3 1-11-16,1-1-10 0,-3 2-18 15,2 2-7-15,0-5 16 0,-4 5 18 0,2-2-20 16,-4-1-18-16,3 1 22 0,-2-2-12 15,-3 2 3-15,1 1-28 0,2-2 35 0,-4 1-17 16,3 0 0-16,0-2 3 0,1 0-27 0,0 1 13 16,0-2-8-16,-2 1-5 0,4-2-18 0,1-3 6 15,1 0 6-15,2-2-12 0,1 1 13 0,0-6-33 16,3-2 12-16,2 1-12 0,1-1 1 16,0 0-55-16,0-3-30 0,2 1-28 0,-3-1-15 15,3-2-59-15,0 0-26 0,3-5 20 16,-1 1-213-16,6-7-40 0,2 0 3 0,3-4 58 15,6-2 1-15,0 0 23 0,2 1-31 16,1-5 15-16,4 2 60 0</inkml:trace>
  <inkml:trace contextRef="#ctx0" brushRef="#br0" timeOffset="206041.9149">10316 10293 252 0,'17'-6'348'0,"0"-2"-36"16,-2 0-38-16,1 5-17 0,-6 3 7 0,-1-3-14 16,0 0-19-16,-5 3-37 0,1-2-27 15,-1 2 24-15,-4 0-46 0,0 0 5 0,0 0-17 16,0 0-15-16,14 10 0 0,-13-4-13 16,0 0-11-16,-3-1-11 0,-1 14-8 0,3-11 21 15,-12 15-12-15,4-6-6 0,-1 3-6 0,0-2-15 16,-4 2-1-16,2-1 15 0,-3 0-29 15,2 0 12-15,-7 0 19 0,5 0-10 0,-1 2-9 16,-1-3 18-16,1 0 3 16,2 2-19-16,-6-1 11 0,3 2-23 0,0-1-1 15,-2 0-7-15,-1 2 4 0,3-1 4 0,-4-3-16 0,5 3-7 16,-1-3 12-16,0 0-17 0,0 1-12 16,2-1 29-16,3-1-20 0,2-2-5 0,-1 2 6 15,3-3 14-15,1-2-19 0,1 3-4 16,-3-3-10-16,3-2 21 0,1-4-13 0,2 0-11 15,-1-2-51-15,2-1 6 0,-2-2-12 0,2 4 7 16,-2-2-86-16,3-3-18 0,0 0-31 0,0 0-33 16,0 0 21-16,2 2-208 0,-1-4-65 15,0 0 29-15,4-4 33 0,7-2 52 0,0-7 6 16,9-1 38-16,-3-2-14 0,4 0 15 16,2-4-1-16</inkml:trace>
  <inkml:trace contextRef="#ctx0" brushRef="#br0" timeOffset="206924.0062">10697 10487 631 0,'6'-3'380'0,"-1"-2"-72"0,-1 4-38 16,0-2 0-16,-3 3-65 0,3-1-9 0,-3 2-2 15,3-1-35-15,-4 1-29 0,3 1 9 16,-2-1 9-16,-1 4-25 0,1-1 12 0,2 2-20 15,-3-1-27-15,-4 3 12 0,3 9-10 16,1-9 11-16,-8 16 1 0,3-9-36 0,0 2 40 16,-1 2-42-16,-1-1 5 0,2 0 4 0,1 1-27 15,0-2 12-15,-2 3 4 0,0-2-6 16,-1-3-39-16,2 4 38 0,-4-2-26 0,5 1 5 16,1-1-20-16,2-2 32 0,1-2-14 15,-3-4-16-15,0 8 5 0,2-5-38 0,-1 0 42 16,2-12-8-16,0 8 0 0,0 2-4 0,0-2-13 15,0-1 33-15,0-2-1 0,0-5-6 0,13 17 10 16,-1-3-15-16,-6-7 10 0,1-2 10 0,0 1-10 16,2-2-8-16,-3-1-8 0,2-3-1 15,-3 1-13-15,4-1 28 0,-2 0-23 0,-1 0-20 16,5 0 18-16,1 0 4 0,4 0-23 16,16-8 32-16,-16 1-14 0,2 3-6 0,0-2-5 15,-1-5 32-15,-2-1-7 0,1-1-13 16,-3-1 13-16,1-1-1 0,1-3 9 0,1 1 8 15,-6-2-10-15,5 1 1 0,-2-2 6 0,1 0-21 16,-4-3 3-16,3 4 14 0,0-2-15 16,-3 3-4-16,-1 0 18 0,-4 0-19 0,3-2 8 15,-6 4-10-15,-2 2-1 0,0 7 1 0,0-5 12 16,-12-14-3-16,4 13 0 0,-1-1-8 16,3 0 15-16,-5 2-4 0,1 2-10 0,1-1 0 15,0 2-4-15,0 1 12 0,2 2-10 0,0 0-11 16,0 3-12-16,0 0 25 0,2 0-9 15,-1 2 8-15,0-1-8 0,-1 0 7 0,-2 2-1 16,3 0-8-16,-8 0 3 0,-1 0 14 16,-15 14-16-16,12-9 3 0,5 2 6 0,-5 0-2 15,3 2-2-15,-3 0 6 0,3-1-16 0,-2 3 2 16,3-1 10-16,-3-3 6 0,7 5-14 16,-2 1 6-16,2-1 7 0,3-5-14 15,1 2 3-15,-3 5-5 0,3-6 7 0,4-1-2 16,-2 0-3-16,4 1 5 0,0-8 3 0,0 13 13 15,11 12-29-15,-4-13 28 0,3 1-19 0,2-2-4 16,4-1 24-16,4 1-22 0,1-3 13 16,2 0-15-16,1-4 12 0,3 1-11 0,0-1 24 15,2-1-21-15,2-3 10 0,-17 0-2 0,8 0 9 16,3 0-12-16,1 0 8 0,1 0 1 16,0 0 3-16,-3 0-2 0,0 0-1 0,-2 0-2 15,-2 0-2-15,15-12 6 0,-24 11-4 0,-2 0-7 16,-1-1-12-16,-4 2 11 0,1-1 0 0,0 0 14 15,-1 0-24-15,0 0-9 0,-3 1-3 16,3-2-30-16,-1 0-21 0,-1 2 9 0,1-3-72 16,-2 2-27-16,-1-2-39 0,0-1-33 15,1 1 22-15,-3-2-269 0,2 1-6 0,0 4 37 16,0 0 33-16,0-8 7 0,0 1 36 16,0-3 20-16,14-15 27 0,-4 10 15 0,2 0 9 15</inkml:trace>
  <inkml:trace contextRef="#ctx0" brushRef="#br0" timeOffset="207592.1328">11654 10254 618 0,'0'-8'322'0,"0"6"-15"0,4-5 22 15,-4 4-62-15,1-1-2 0,-1 2-31 0,3-2 5 16,-1 1-25-16,0 1-26 0,-1 1 1 0,1 1-11 16,1-1-11-16,0 2-12 0,2 1 2 15,-1 3-5-15,7 12 2 0,1-5-31 0,-6 4 3 16,0 1-10-16,1 3-18 0,-1 1-7 15,-1 0 14-15,2 0-15 0,-3 3-7 0,-1 1-10 16,0-1 3-16,-2 0-5 0,-1-13-25 0,0 10 12 16,0 1-10-16,0 4-7 0,-14 28 1 15,10-23 2-15,-1-2-9 0,0 2 1 0,0-4-5 16,-4 3-10-16,3-3 11 0,-1 4-5 16,-2-6 7-16,4 2-2 0,-5 0 1 0,0 1-6 15,2-3-2-15,-5-2-1 0,0 2-4 0,1-1-4 16,-2-2 1-16,0-2-4 0,-2-1-9 0,6 2-6 15,-7-5 14-15,-2 1-2 0,3 0 6 16,-1-6-9-16,0 4 3 0,-2-6-7 16,6 3-6-16,1-9 14 0,-3 2 0 0,6 1-11 0,1-2 15 15,1-1-5-15,2 1-16 0,5-4 26 16,0 0-8-16,0 0-17 0,-6 0 1 0,6 0 2 16,-13 10 11-16,9-9 2 0,3-1-3 0,-2 0-14 15,2 3 15-15,-3-1-5 0,3-2-9 16,-2 1 13-16,3 0-8 0,-2-1 4 15,-1 1 12-15,2-1-7 0,-3 2-2 0,2 1-15 16,-1-3 22-16,2 0-17 0,-2 0-1 0,3 0-11 16,0 0 5-16,0 0-27 0,0 0 0 0,0 0-8 15,0 0 1-15,0 0-46 0,-5 0-13 0,5 0-10 16,0 0 11-16,0 0-75 0,-6 0-24 16,6 0-14-16,0 0-30 0,0 0-47 0,-12-13 28 15,11 10-220-15,2-2 2 0,-1-1 41 0,8-5 40 16,-4 0 28-16,1-6 23 0,1 0 42 15,2 2 19-15,-2 0-54 0,-1-2-3 0</inkml:trace>
  <inkml:trace contextRef="#ctx0" brushRef="#br0" timeOffset="233115.8198">12800 10507 470 0,'0'0'252'0,"0"0"-62"16,0 0-17-16,0 0-16 0,0 0 12 0,0 0-24 16,0 0-11-16,0 12 7 0,0-12-14 0,0 0-18 15,0 0 5-15,0 0 5 0,0 0-25 16,0 0 25-16,0 0-31 0,-19 21-7 0,19-19 25 16,2-2-23-16,-1 1-9 0,5 0-3 15,-4 1 8-15,4-2-23 0,-1 3 9 0,2-3-15 16,8 4 4-16,4-3 10 0,-3-1-35 0,0 3 48 15,5-3-38-15,-2 2 6 0,2-1-10 16,-2-1 10-16,1 0-16 0,-10 0-16 0,3 0 35 16,6 0-27-16,-3 0 6 0,0 0 11 15,-3 0-24-15,0 0 38 0,-3 0-53 0,0 0 34 16,-1 0-7-16,0 0 15 0,-2 0-29 0,2 0-24 16,-2 0 8-16,0 0 25 0,-1 0-40 15,0 0-27-15,-6 0 3 0,8 0-30 0,0 0-32 16,-8 0-19-16,0 0-47 0,7 0 17 0,-7 0-147 15,0 0-98-15,8 12-16 0,-8-10 19 16,-1-1 27-16,-2 2 23 0,1-2 46 0,-1 2 39 16</inkml:trace>
  <inkml:trace contextRef="#ctx0" brushRef="#br0" timeOffset="233453.7417">12857 10740 252 0,'-9'4'313'0,"2"1"-72"0,1-3-31 0,1 0 10 0,0 2-10 16,2-2 11-16,0 1-31 0,3-1-24 16,-1 1-17-16,1-1-18 0,1 3 19 0,0-4-38 15,3 2-10-15,1 1-11 0,0 0 9 16,11 4-28-16,0-1-2 0,2-2 10 0,3 1-25 16,0-1-22-16,1-1 20 0,1 1 0 0,0 0 2 15,3-2-4-15,-5 0-18 0,8-1 15 0,-4 2-21 16,-2-4-13-16,0 1 60 0,-13-1-14 15,4 0-32-15,7 0 2 0,-3 0-15 0,-5 0 37 16,2 0 8-16,-5 0-16 0,0 0-15 0,-2 0-3 16,6-8 34-16,-8 6-8 0,0 0-16 15,-1 2 0-15,0 0-11 0,-1-4-32 16,1 2-2-16,-1 2-45 0,1-2-32 16,-3-1-54-16,1 0-64 0,-1-1 17 0,1 1-254 0,-2-1 31 15,2 0 37-15,1 0 2 0,5-6-8 16,3-4 47-16,4 0 26 0,4 2 10 0</inkml:trace>
  <inkml:trace contextRef="#ctx0" brushRef="#br0" timeOffset="234517.2001">14987 10575 215 0,'-2'-3'291'0,"2"0"-34"0,-3-1-34 15,1 1-34-15,-1 0-18 0,3 1-32 16,-1 2 23-16,1 0-4 0,-3 0-14 16,3 0-7-16,-2 2 1 0,0-1-18 0,1 2-24 15,-2 3-1-15,2-1 28 0,-4 8-43 0,1 0-1 16,-1 5 25-16,0 1-12 0,3 1-8 16,-1 1-36-16,-1 2 16 0,3 2-21 0,1-12-14 15,0 5 32-15,0 7-42 0,0 0 15 0,0 0-2 16,0 2 19-16,0 1-18 15,0-1 9-15,0-1-45 0,0 2 11 0,0-3 37 0,0-2 0 16,0 0-44-16,0-3-9 0,0 2-8 16,0-2 48-16,0-2-24 0,0-3-10 0,-12 15-16 15,12-30 58-15,0 7-16 0,0-2-29 0,0-5 14 16,0 8 17-16,0-8-28 0,0 7 16 16,0-7 21-16,0 7-6 0,0-7-10 0,0 0 40 15,-7 8-47-15,5-10-5 0,2-1 10 16,0 2 8-16,0-5-13 0,2 5 13 0,-2-8-23 15,6-6 14-15,-6 10-7 0,0-8-7 0,0-4 2 16,0 1-19-16,0-6 0 0,0 1 31 16,0-3-17-16,0-1-10 0,0-1 27 0,0 1-14 15,0-3-15-15,0-1 17 0,0 1-1 16,0-1 15-16,0 0-3 0,0 0-2 0,0 2 7 16,0 1 15-16,0 0-14 0,0 1-3 0,0 0-2 15,0 0-5-15,0 1 0 0,-2-22 0 0,6 24 7 16,4 0-2-16,-1 0-11 0,-1 3 12 15,3-4 0-15,0 3 23 0,1 1-17 0,-1-1-5 16,5 2-3-16,-1 0-1 0,2 4-4 0,1 3 0 16,0-3-2-16,-3 5 6 0,6 1 7 0,4 3-2 15,-5-1-3-15,1 3-12 0,2 3 16 16,-1 0 6-16,-10 0-2 0,4 0-16 0,20 9-1 16,-15-3 2-16,-4 4-13 0,-1-1 12 0,0 0 16 15,-3 2-37-15,1 3 3 0,-4-1 0 0,0 1 9 16,-3 0 7-16,-3 3 4 0,-2-17 7 15,0 12-22-15,-12 18 23 0,4-17 3 0,-1 1-3 16,-2 0 10-16,-6 0 10 0,2 0-28 16,-5 0 5-16,2-2 12 0,1 1 3 15,-3 1-7-15,1-3-3 0,-1 1 2 0,-1 1-18 16,1-2 9-16,3 0-9 0,-2 3 21 0,-1-1 1 16,0-2-23-16,0-2 11 0,3-1 7 15,-2 1-26-15,5-2-17 0,-4 2-4 0,4 0 3 16,0-3-93-16,1 2-22 0,-1 0-38 0,0-2-25 15,0 2 19-15,4 0-251 0,-2-2-59 0,5 0 43 16,-1-4 39-16,4 4 26 0,-2-2 25 16,-8 9 40-16,5-1 11 0,0 1 11 0,-3-3 5 15</inkml:trace>
  <inkml:trace contextRef="#ctx0" brushRef="#br0" timeOffset="234929.4672">14647 11147 526 0,'0'3'273'0,"-4"-2"-20"16,3 1-4-16,1 2 6 0,0-2-30 0,-2 1-12 15,0 0-20-15,2 0-29 0,2-3 16 16,-2 3-11-16,1-1-39 0,1 1 34 0,3-1-37 15,7 4-21-15,2 1-24 0,3-4 29 0,2 4-28 16,0-1 11-16,4-1-27 0,0 1-7 16,1-1-6-16,2 0-5 0,1-1 37 15,2 1-8-15,-1-1-9 0,4-1-10 0,-18-3-5 16,8 0-9-16,6 0 22 0,0 0-27 0,-1 0 6 16,1 0 9-16,-2 0-4 0,-2 0-18 0,-2 0 9 15,-3 0-11-15,-5 0 14 0,1 0-5 16,-3 0 8-16,-2 0-18 0,-2 0 4 0,-2 0-13 15,-6 0-28-15,8 0 6 0,-8 0-5 0,9 0 0 16,-9 0-71-16,0 0-28 0,14-5 0 16,-13 2-36-16,-1 0-32 0,0 1-38 15,0-3 17-15,1 0-253 0,6-8-21 0,-2-1 49 16,1 1 60-16,6-3 22 0,-2-6-64 16,5 1 23-16,-4 0 80 0,5-4 30 0</inkml:trace>
  <inkml:trace contextRef="#ctx0" brushRef="#br0" timeOffset="235503.4989">16125 10132 262 0,'3'-7'340'0,"-2"1"-58"16,1-1-7-16,-2 0-50 0,2 2 22 0,0 0-31 16,0 2-37-16,-1-2-33 0,-1 2 31 0,1-1-40 15,-1 4-27-15,0 0 11 0,0 0 8 0,-2-4-13 16,-1 7-14-16,0 2 13 0,-7 6-30 15,1 6-9-15,-1 0 46 0,-3 1-16 0,4 4-10 16,-4-4-24-16,1 7-8 0,-1 0 50 0,0 5-47 16,4-5-8-16,-5 2 35 0,1-2-15 15,1 1 2-15,0 5-13 0,-1-3 10 0,3 2-12 16,-3 1-15-16,3 0 0 0,2 1-22 0,-2 2-2 16,4-2 13-16,-1 2-7 0,-2 2-25 0,5-1 7 15,-2-2-15-15,2 3 25 0,1 2-3 16,0-5 16-16,0 2-12 0,3 0-6 0,-2-1-12 15,2-18-19-15,0 11 31 0,0 5 1 16,0 1-5-16,0 0 12 0,0 1-25 0,11 34 7 16,-3-35-2-16,-2-1-4 0,1 1-10 0,2-2 15 15,1-3-1-15,1 2-19 0,-1-2 34 16,3-3-33-16,-1 0 17 0,5-4 5 0,-5 0-11 16,5-6-5-16,-2 3 17 0,4 0-22 15,1-4-4-15,-1 0-18 0,0-3-19 0,-4 0 4 16,6-2-33-16,-2-4-42 0,2-1-24 0,-1-2-33 15,-10-2 17-15,3 0-223 0,20-14-106 16,-12 3 15-16,-1-3 82 0,-2-3 33 0,0-2 22 16,1-2 25-16,0-2-32 0,3-2 16 0,4 0 33 15</inkml:trace>
  <inkml:trace contextRef="#ctx0" brushRef="#br0" timeOffset="236235.7434">16370 10437 543 0,'2'1'304'16,"-2"-2"-16"-16,0-1-52 0,1 1-10 0,2-1-3 16,-2 2-48-16,0 0 19 0,3-3-44 0,-1 3 16 15,3 0-23-15,0 3 1 16,12 0-7-16,1 2-36 0,-2 2-20 0,1-1-6 16,0 3-7-16,-2 0-5 0,3 2 7 0,0 3-19 15,-3-1 31-15,0 2-23 0,-3-1-36 0,3 2 9 16,-8 2 4-16,3 0-11 0,-6-1-8 0,-1 2 9 15,-4-9-15-15,0 7 25 0,0 1-29 16,0 1 45-16,-12 17-7 0,1-19-37 16,-1-3-16-16,-1 3 12 0,0-5 43 0,-5 3-46 15,1-5-2-15,-2-2 5 0,1-1-6 16,-1 3 9-16,-1-6-10 0,3-1-1 0,-1 3-2 16,5-6 10-16,0 0-40 0,3 2 4 0,10-2-15 15,-8 0-17-15,2 0-9 0,-1 0-20 16,7 0-54-16,-16-14-32 0,13 9 11 0,2-1 15 15,1 1-286-15,4-12 37 0,-4 9 15 16,16-19 41-16,-4 9 22 0,4 1 24 0,4 1-11 16</inkml:trace>
  <inkml:trace contextRef="#ctx0" brushRef="#br0" timeOffset="236616.1825">16878 10500 288 0,'8'-6'335'0,"1"2"-55"15,-6 1-29-15,1 0-22 0,-2 1-3 16,0-4-56-16,-1 4-9 0,-2-3 8 0,-1 3-16 16,-2 0-5-16,0 2-29 0,-2 0 7 15,1 2-31-15,1-1 0 0,-3 0 30 0,-8 6-41 16,1 1 13-16,-1 0 11 0,2 0-44 16,-1 4-20-16,2-3 39 0,-1 2-9 0,2 0-18 15,1 0-2-15,1 4 31 0,2-2-31 16,5-1-11-16,-1 1 13 0,2-2-10 0,1-3-3 15,0 5 1-15,14 17-4 0,-4-15-4 16,2 0-4-16,0 0 28 0,0-3-6 0,3 1 6 16,-2-1-10-16,4-4-7 0,-4 0 20 0,2 1-22 15,2-3 26-15,-7 1-30 0,-3-4-6 16,0-1-22-16,-3 0 37 0,-2 1-14 0,2-3-11 16,-1 0 2-16,-1 0-12 0,1 2 0 0,-2-2-66 15,3 0-46-15,-3 0-21 0,-1 0-24 16,0 0-50-16,0 0 19 0,0 0-126 0,0 0-120 15,0 0 35-15,8 0-82 0,-8 0 29 0,7 0 26 16,-7 0 119-16,8 0-26 0,-8 0-10 16,8 0 6-16</inkml:trace>
  <inkml:trace contextRef="#ctx0" brushRef="#br0" timeOffset="236854.3921">17058 10836 368 0,'2'1'383'0,"0"1"-86"0,2 2-31 0,-3-4 9 16,1 1 25-16,0 1-52 0,2 1-21 0,-4-1-27 15,4 0-22-15,-4 1-20 0,2 0 28 16,0 2-25-16,-1-1-25 0,-1 4 17 0,0-3-12 16,1 0-23-16,-1-5-13 0,0 7-2 0,0-7-17 15,0 8-1-15,0-1-18 0,0-1-5 16,0 1 6-16,0-2-25 0,0 3-3 0,0-2-7 16,0 1-3-16,-11 15-71 0,8-9-32 0,1-4-41 15,0-1-24-15,0-3-77 0,2 0 19 16,-3 4-239-16,3-5-18 0,0 0 29 0,0-4 56 15,0 0-12-15,0 0 24 0,21 21 20 16,-10-12 16-16,6-3-49 0</inkml:trace>
  <inkml:trace contextRef="#ctx0" brushRef="#br0" timeOffset="237156.9186">17449 11184 467 0,'4'2'378'0,"1"1"-98"0,1-2 10 16,-4 0-43-16,2 1-56 0,0-2 22 0,1 3-15 15,-4 1-48-15,2-3 17 0,-3 5-8 16,0-1-36-16,-4-1 18 0,4-1-24 0,-8 11-9 16,-1-4-37-16,0 1 5 0,-3 3-11 0,1-6 12 15,0 0-17-15,-2 1-31 0,0-1 21 16,-2-1 19-16,1 1-32 0,-3-1-10 0,3-4-23 15,-2 3 27-15,3 1-27 0,0-3 2 16,3-4-23-16,1 3-55 0,0-2-40 0,9-1-22 16,0 0 11-16,-10 0-185 0,10 0-142 15,-8 0 22-15,8 0 55 0,-5-11 23 0,6 8 25 16,4-2 56-16,9-5 11 0</inkml:trace>
  <inkml:trace contextRef="#ctx0" brushRef="#br0" timeOffset="237515.4432">18079 10717 593 0,'10'0'281'0,"-1"0"-25"0,0 1 5 16,5 5-42-16,2-2-7 0,-4 4-32 0,2 0 23 16,-5 2-51-16,3 1 17 0,-5 6-57 0,2-3 5 15,0 2-28-15,-5-2 5 0,1 3 15 0,-4-3-22 16,-1-2 14-16,0-3-34 0,0 3-18 16,-15 17 10-16,6-12-14 0,-2-2 11 0,-1 2-2 15,-1-4-3-15,-1-1-16 0,-3-1-32 16,1 1-20-16,-1-3 1 0,-1-3-4 0,3 0-10 15,1 0-52-15,4-1-6 0,1-2-42 16,2 0-35-16,6 0 13 0,-4-3-188 0,4 1-86 16,1-1 27-16,1 0 23 0,3-1 51 0,0-2 5 15,1 0 6-15</inkml:trace>
  <inkml:trace contextRef="#ctx0" brushRef="#br0" timeOffset="237833.4986">18384 10789 529 0,'12'-14'319'0,"-1"4"-40"16,-1 2-38-16,-1 1 12 0,-5 0-33 0,1 2-59 16,-4 3-14-16,1-2-15 0,-2 3-17 0,0 1 27 15,-3 1-33-15,-2-1-5 0,1 4 18 0,-5 4-12 16,-1 2-3-16,-1 1-22 0,-1 2-1 16,-3 3-1-16,2-1-15 0,0 2 14 0,-3 3-27 15,4-5-8-15,1 2 52 0,-1 1-14 16,3 0-9-16,-1-1-9 0,4-1 1 15,0 3 13-15,1-6-40 0,0 1 27 0,4 2-10 16,-1-3-7-16,2-13-5 0,0 9-6 0,0-1-8 16,0 0-5-16,17 13-2 0,-9-8-1 0,2-5-2 15,2 3-4-15,-2-3-23 0,0 0-39 0,2-2-30 16,-2-2-32-16,0-4-15 0,-1 0-34 16,-9 0-20-16,8 0-48 0,3 0 19 0,17-15-248 15,-12 5 22-15,1 2 31 0,-2-4-25 16,1 0 48-16,-2 1 24 0,0-3 46 0,-1 3-13 15</inkml:trace>
  <inkml:trace contextRef="#ctx0" brushRef="#br0" timeOffset="238191.9073">18591 10951 278 0,'3'-1'234'0,"-1"0"-22"16,3-1-24-16,-2-1 11 0,1 2-23 0,-1 1-4 15,0 0-7-15,2 0 0 0,-1 1-7 16,-1 2-26-16,1-1 26 0,-2-1-32 0,2 0-14 15,1 5-11-15,-4-1 24 0,2 1-8 0,1 1-31 16,0 7-19-16,-3-2 11 0,-1-1-9 0,0-11 24 16,0 14-38-16,-13 11 23 0,8-10-45 15,-3-2 30-15,3-1 1 0,-5-2-17 0,1 4 9 16,1-3-16-16,2-4-7 0,-4 3 27 16,2-2-2-16,4-2 0 0,-1 3 2 0,2-4-13 15,2 0-3-15,0 1 26 0,-3-1 5 16,4-1 2-16,0-4-24 0,0 0-6 0,0 10 18 15,16 8-1-15,-11-11-5 0,1-1 14 0,0-2-22 16,1 0-10-16,-2-1-11 0,0-3-18 16,2 1-18-16,1 2 0 0,9 0-88 0,-7-2-54 15,-1-1-33-15,3 0 18 0,4 0-230 16,11-17-89-16,-15 15 28 0,-1-1 37 0,3-3 29 16,-5 1 25-16,-1 5 25 0,-2 0 20 15,2 0 9-15,-3-2 2 0</inkml:trace>
  <inkml:trace contextRef="#ctx0" brushRef="#br0" timeOffset="238370.8033">18801 11225 380 0,'6'1'290'0,"-3"6"-53"0,-1-3 6 0,2 0-13 16,-2-1 21-16,0 4-37 0,-2-1 32 16,1-2 5-16,-1 1-28 0,0 2-30 0,0 2-20 0,-14 16 14 15,4-14-47-15,0 2 4 0,-8-1-8 16,5-7-12-16,2 5-11 0,1-6-10 0,-6 3-6 16,1 0-26-16,-2-1-16 0,1 1 0 15,-2-3-3-15,1-1 8 0,4-1-6 0,-1 0-62 16,1-2-33-16,-6 0-78 0,10 0-60 15,0 0 16-15,-3 0-326 0,-14-16 37 0,21 10 0 16,1 3 17-16,3-4 26 0,2 1 27 16,9-5 16-16,2-3 7 0</inkml:trace>
  <inkml:trace contextRef="#ctx0" brushRef="#br0" timeOffset="239124.6452">20448 10882 299 0,'-2'-6'335'0,"1"-1"-53"0,0 2-10 16,1 2-36-16,-2-2 10 0,1-2-16 0,1 2-41 15,3 4-12-15,-3-5 1 0,0 1 14 0,0 5-55 16,0 0-9-16,0 0 3 0,0 0 5 16,10-11-34-16,-7 11-2 0,3 3-14 15,2-1-12-15,4 4-9 0,4 5-5 0,-7 3-4 16,2 1-3-16,-1 2 19 0,1 6-31 0,-7-4 2 15,1 0-2-15,-5 0 21 0,1 5-5 16,-1-16-43-16,0 9 18 0,-13 15 1 16,9-14-5-16,-6-7-10 0,1 8 4 0,-2-2-21 15,-5-1 21-15,5-4-11 0,-6-2-2 0,3 1 1 16,-4 1 1-16,0-5-15 0,-1 0 11 0,2-4-3 16,5-2-1-16,-6 5-45 0,-3-2-14 15,6-2-12-15,3-2-11 0,12 0-15 0,-10 0-16 16,0 0-39-16,4 0 12 0,6 0 12 0,-13-13-134 15,11 10-126-15,4-3-29 0,2 3 28 16,6-10 27-16,5 1 21 0,5-3 6 0,0 0 49 16,2 3-19-16</inkml:trace>
  <inkml:trace contextRef="#ctx0" brushRef="#br0" timeOffset="239409.1458">20724 10982 504 0,'13'-4'317'0,"-5"2"-53"16,0 1-22-16,-3 0-5 0,2-1-27 0,-5 1-38 15,1-1-12-15,-1 2-11 0,-2 2-24 0,0 1 28 16,-2-1-10-16,-1-2-22 0,-6 15-17 16,-2-5 17-16,1 3-22 0,-3 1-5 0,1 1 3 15,-2-4-20-15,1 4 8 0,1 0-2 16,1 1-14-16,0-4-21 0,-2 2 33 0,4 0-17 16,0 0-1-16,0 1-21 0,5 0 4 0,1-3-26 15,-3 1-2-15,6-1-2 0,0-12-2 16,0 10 0-16,0-1-2 0,11 10-2 0,-4-6-8 15,2-2-8-15,2-1-15 0,-1-2-6 16,1-3-43-16,-2-2-17 0,0 2-40 0,8-1-22 16,-4-4-30-16,6 0 15 0,-10 0-193 0,5 0-62 15,1 0 28-15,24-17-20 0,-20 12 26 16,-3-5 92-16,0 0-43 0,-1 5 0 0</inkml:trace>
  <inkml:trace contextRef="#ctx0" brushRef="#br0" timeOffset="239781.6145">20955 11236 403 0,'5'-2'289'0,"0"2"-20"0,0 0-21 16,-1 0-19-16,2-2 1 0,-3 3-16 0,4 0-54 16,-4-1-10-16,1 5 6 0,-1-3-2 0,-1 0-44 15,0 3-5-15,-2 1-3 0,-3-1 16 16,-2 9-9-16,-4-3-41 0,-2-1-12 0,7 1 24 16,-9 0-24-16,-1-1-2 0,2 3 11 0,0-5-28 15,0 4 24-15,4-3 25 0,0-1-52 16,4-1-9-16,0 1 22 0,-1-3 19 0,5 0-29 15,0 2-3-15,0-3 23 0,0-4-5 16,0 0-25-16,0 0-11 0,9 14-1 0,3-4 0 16,-1-3-3-16,3 1-2 0,-3-4-10 0,1-1 28 15,2 1-3-15,-3 0-4 0,10-2-3 16,-8 2-1-16,-4-3 29 0,-1 2-3 0,-1-3 25 16,-2 2 0-16,0 0-5 0,-1-2 3 0,1 0-29 15,-1 0 21-15,-4 0-7 0,0 0 9 16,0 0-8-16,0 0-18 0,5 0-14 0,-5 0 9 15,0 0-13-15,0 0-2 0,8 0-77 16,-8 0-59-16,0 0-59 0,0 0-78 0,7-12 23 16,-7 8-275-16,0-1 45 0,0 2 30 15,2-2 8-15,-2-3 88 0,5 4-3 0,1-9 25 16,6 1-5-16,9-1-2 0</inkml:trace>
  <inkml:trace contextRef="#ctx0" brushRef="#br0" timeOffset="240625.0015">21932 10625 239 0,'0'-1'339'0,"0"-4"-72"0,0 4-34 0,0-2 3 15,0 0-32-15,-1 1-14 0,1 2-15 16,-2 0-2-16,1 0-2 0,-1 2 35 0,-1 1-60 16,0 1 12-16,-1 1-35 0,-3 9 32 0,-2 5-46 15,0-2-12-15,3-1-10 0,-2 8 32 0,2-1-14 16,-1 4 2-16,-1-2 5 0,0 3-12 15,0-2-19-15,3 2 24 0,-2 2-22 16,0-3 7-16,-2 3-27 0,2-2-24 16,-2 2 33-16,-2 0-10 0,2 2 5 0,-3-4 1 15,1-1-12-15,1 5-10 0,-3-1-6 0,-1-1-2 16,1 2-2-16,-2-6-9 0,-1 6-7 0,1-2-18 16,-2 0 40-16,1 2-19 0,-1-4 3 15,-1 4-35-15,1-4 35 0,-2 1-16 16,-1-3 27-16,-3 1 0 0,4-2-3 0,2-2 3 15,-1-1-6-15,2 0 4 0,0-2 13 0,0-2-6 16,3 2-7-16,-1-1 7 0,1 0 10 0,2-2-5 16,2-4 5-16,1 1-19 0,0-2 12 15,2-1-3-15,2-4-13 0,0-2 7 0,3 0-5 16,0 1-2-16,-1-2-10 0,1 0-11 0,0-2 14 16,1 2-6-16,0-2-6 0,0-2-32 0,0 0-28 15,0 0-20-15,0 0 7 0,0 0-110 16,10 4-68-16,-4-7-36 0,10-5 25 15,-5-1-275-15,5 1 21 0,4-6 29 0,-1 1 46 16,2-3-1-16,3 0 29 0,8-3 6 0,4-3 29 16,1 0 15-16,4-1 68 0</inkml:trace>
  <inkml:trace contextRef="#ctx0" brushRef="#br0" timeOffset="241742.0598">22447 11079 241 0,'3'-3'324'0,"-2"-1"-44"0,0 0-15 0,-1 0-41 16,2 1 7-16,-1 0-17 0,-1-1-14 0,1 1-44 16,-1 2-14-16,0-2-9 0,0 0 16 15,1 2-59-15,-2 1 1 0,1 0 34 16,0 0 35-16,-4 0-41 0,0 3-16 0,2-1 5 16,-11 7-13-16,0 0-9 0,2 1-10 15,-3 3 32-15,1-1 11 0,-2 5-4 0,0-3-18 16,2 4-5-16,-3 0-4 0,5-2 3 15,-2 1-14-15,1 0-5 0,-3 1-3 0,3 3 7 16,1-2 3-16,2 1-26 0,0-1 1 0,1 0 0 16,0-2 13-16,-1 5-17 0,2-2-1 0,2 2-2 15,2 0-27-15,2-1 21 0,-3-4-18 16,4-9 3-16,0 7 14 0,0 1-36 0,12 15 26 16,-10-17-2-16,4 2-11 0,-1-1-5 0,-1-5 11 15,4 4 1-15,3-3-9 0,-2 1 0 0,2-3-4 16,3-2 2-16,-1 0 8 0,1 1 0 15,0-1-13-15,0-2-5 0,3-2-3 16,-1 1 14-16,0-4-2 0,4 3-12 0,1-3 17 16,-12 0-15-16,7 0 15 0,2 0-9 0,27-15-9 15,-22 8 13-15,1-3-14 0,-1 2 21 16,3-2-5-16,-8-4-3 0,3 3-3 0,0-4-6 16,-4-1 2-16,-1 3 10 0,-2 0-13 15,3-2-9-15,-6-2 15 0,2-1 3 0,-4 3-5 16,0-2-1-16,-3-1-9 0,2 1 5 0,-2 1 11 15,3-1-8-15,-9-1-15 0,2-4 21 16,-1 2-5-16,0 6-9 0,-1-4-1 0,3-1 10 16,-3 9-4-16,0-4 7 0,-12-12-5 0,8 8 3 15,-1 1-14-15,-5 2 3 0,6-1-5 16,-2 1 5-16,3 2 13 0,-6 1-17 0,0-1 23 16,2 3-13-16,0 1 10 0,-2 0-12 15,-1 2-1-15,1-4-5 0,1 5 12 0,-3-2-16 16,1-2 17-16,-1 3-14 0,0 4 7 0,-2-2 6 15,-3-1-8-15,2 3 12 0,-4 0-6 0,0-2-14 16,-1 5 14-16,-2-1 7 0,10 1-11 16,-5 0 7-16,-3 0-13 0,1 0 7 0,0 0-6 15,-1 0 13-15,1 0 2 0,-16 11-7 16,18-6 9-16,1-2-28 0,1 3 2 0,1 3 21 16,-1-2 4-16,5-2-14 0,-3 2 17 0,0 4-10 15,4-7-12-15,2 4 13 0,0-2 1 16,2 2-9-16,0-4 10 0,1 3-20 15,-3 8 19-15,3-9 1 0,-1 4 5 0,3-1 1 16,0 0-5-16,1-9 15 0,0 8-6 0,0 3 3 16,15 16 5-16,-6-14 0 0,5 1-6 0,-1-1 3 15,4 1-16-15,-1-3 19 0,5 3-9 0,-1-5-9 16,5 1 1-16,0 2 10 0,2-2-9 16,-2 0-4-16,5-3 3 0,-1 1 8 0,-1-1-13 15,-1-2 1-15,0-1 2 0,-3 3 3 16,1-3-7-16,-6-1 0 0,-2-1 0 0,2 1 7 15,-7-3-21-15,0 5 6 0,-2-3 11 0,-3-2 11 16,0 1-6-16,-2-1-4 0,0 0-4 0,-1 2 3 16,0-1-2-16,0-1 2 0,-1 0-8 15,-1 2 3-15,3-2 2 0,0 1-5 0,-2-1 6 16,-3 0 6-16,0 0-14 0,0 0-1 0,0 0-17 16,0 0 16-16,0 0-25 0,6 0-29 15,-6 0-41-15,0 0-5 0,8 0 9 0,-8 0-111 16,0 0-47-16,6 0 24 0,-6 0-255 15,13-10-44-15,-10 6 32 0,-1 0 53 0,10-4 27 16,4-1 19-16,-2 0 25 0,0-4 26 0,6 1 11 16,1-1 9-16</inkml:trace>
  <inkml:trace contextRef="#ctx0" brushRef="#br0" timeOffset="242646.9021">23313 10543 624 0,'1'-5'261'16,"2"1"-25"-16,-3-1-32 0,1 2-2 16,1 1 3-16,0-1-42 0,-1 0 12 0,0 0 8 15,2 1-40-15,0-1 1 0,0 3-16 0,1 0-24 16,-2 2 39-16,2-1-11 0,0 1-33 0,-1 2 29 15,6 8-26-15,0-1-9 0,-3 1 28 16,1 5-3-16,-2 0-14 0,3 2-25 16,-2 5 25-16,1 2-4 0,-2 3-3 0,-2 2 0 15,2 1 1-15,0-3-3 0,-2 0-2 16,-1 1 13-16,2 1-23 0,0 2 8 0,0-1-16 16,-2-1 16-16,-2-1-3 0,2 2-26 15,-2 3 13-15,1-2 11 0,-1-16-15 0,0 6-5 16,0 4-15-16,0 3 5 0,0 1 7 0,0 1-10 15,0 0-1-15,-12 33-17 0,7-30 0 16,-1 1-5-16,-2 0 9 0,-1-1-10 0,2 0-2 16,-3 3-6-16,-3-1 13 0,2-3-29 0,-3 1 2 15,3 1 6-15,-2-3-4 0,-1-1-9 0,0 1 6 16,-1 0 20-16,-1 0-12 0,-2-5-16 0,1 0 10 16,0 2 0-16,-4-5-9 0,3 1 2 0,-2-1 16 15,-2-1-8-15,3-5-1 0,-3 3 9 16,1-2-26-16,1-2 22 0,-3 1-12 0,-2-5 1 15,-1-1-7-15,0-1 13 0,-1 0-6 16,1-4-4-16,-2-1 6 0,0-1-1 0,-4 0 4 16,1-1-7-16,0-4 6 0,17-1 2 0,-4 0-1 15,-3 0-15-15,-1 0 0 0,7 0 6 16,-1 0-5-16,4 0 11 0,1 0-4 0,1 0 7 16,2 0 16-16,8 0 4 0,-7 0 2 0,7 0 16 15,-8 0-10-15,8 0 2 0,-8 0 10 16,8 0 14-16,0 0-23 0,-5 0 12 0,5 0 1 15,0 0-5-15,-7 0 26 0,7 0-8 16,0 0-5-16,0 0-36 0,-8 0-3 0,8 0-1 16,0 0 0-16,0 0-5 0,0 0-12 0,0 0 16 15,0 0-2-15,0 0-2 0,-8 0-2 0,8 0 1 16,0 0-25-16,0 0 7 0,0 0-2 16,0 0 3-16,-7 7-20 0,7-5-20 0,1-4 7 15,0 4-35-15,-1-2-2 0,0 1-16 0,0-1-25 16,3 0-8-16,1 0-55 0,-2 2 18 15,3-1-92-15,-1-2-23 0,0-1-27 0,2 2 26 16,-2-1-217-16,1-1 49 0,3 2-87 0,-8 0 39 16,20-6 53-16,-8 4 30 0,-6-5 28 15,-2 0 72-15,1 4 21 0,-3 1 20 0,-1-2 10 16</inkml:trace>
  <inkml:trace contextRef="#ctx0" brushRef="#br0" timeOffset="246339.0316">3042 12289 673 0,'0'0'253'0,"0"0"-25"0,0 0-19 16,0 0-20-16,0 0-2 0,0 0-33 0,0 0 10 15,0 0-10-15,0 0 2 0,0 0-18 16,0-12-29-16,0 12 26 0,0 0-14 0,0 0-11 15,0 0-29-15,0 0-21 0,0 0-15 0,0 0 23 16,0 0-8-16,13 0-16 0,-13 0 30 16,0 0-43-16,0 0 18 0,0 0 6 0,31-9 4 15,-26 10-1-15,2 2-27 0,10-1 4 0,1 1-4 16,1 1-7-16,-7-4 29 0,8 2 0 16,3 0 0-16,-1 0-27 0,1 0 7 15,-1-1 5-15,-2-1-5 0,2 0 11 0,-12 0-7 16,7 0 0-16,-1 0 30 0,3 0-32 15,0 0-4-15,-3 0 6 0,-3 0-1 0,1 0-22 16,-3 0 22-16,-2 0-10 0,2 0-13 0,-5 0 0 16,2 0 7-16,-8 0-12 0,7 0-5 0,1 0 1 15,-8 0 7-15,8 0-1 0,-8 0-51 16,6 0-2-16,-6 0-58 0,8 0-16 16,-8 0-25-16,0 0-24 0,0 0-61 0,9 0 19 15,-12 1-243-15,2 2 31 0,-5-1 30 0,-1-1 26 16,2 1 8-16,-2-1 53 0,-6 6-31 15,-3 0 34-15</inkml:trace>
  <inkml:trace contextRef="#ctx0" brushRef="#br0" timeOffset="246755.0455">3186 12524 556 0,'-3'3'262'0,"2"-1"-43"0,1 1-27 0,-2-2-10 15,0 2-18-15,1 0 16 0,-1-3-18 0,1 1-19 16,1 2 24-16,0-2-47 0,-1 2-7 0,1-1-9 16,-3-1 4-16,4 2 26 0,2 0-23 15,-3-2 20-15,1 0-30 0,2 3-12 0,1-2-23 16,1-1 8-16,2-1-19 0,0 3-14 0,1-2 13 16,8 2-15-16,3-3-5 0,-2 0 11 15,1 0 0-15,2 0-37 0,1 0 13 0,-2 0 42 16,0 0-33-16,0 5-33 0,-11-5 22 0,5 0 12 15,3 0 2-15,1 0-27 0,1 0 16 16,15-9 7-16,-18 7-1 0,-3 1-3 0,-3 1-2 16,1-1-3-16,-1 1 33 0,-3 0-6 0,1-2-4 15,-2 1 8-15,3 1-17 0,-2-2 34 16,-2 1-33-16,1 0-4 0,-1 1 9 0,1 0-31 16,0 0 10-16,0-1 15 0,-2-1-2 15,-3 2-3-15,0 0-58 0,0 0-39 16,0 0-2-16,6 0-47 0,-6 0-47 0,0 0-27 15,8 0 17-15,-8 0-243 0,6 0-50 0,-6 0 40 16,9 0 31-16,-2 0 25 0,18-14 30 0,-2 7 25 16,2-2 21-16,5 0 7 0</inkml:trace>
  <inkml:trace contextRef="#ctx0" brushRef="#br0" timeOffset="247916.6091">5466 12437 454 0,'-1'-4'294'0,"1"-1"-24"0,0 1-32 0,0 1-15 15,0-3 22-15,1 5-54 0,-2-3 6 16,1 1-5-16,0 2-57 0,-1-2 23 0,1-1-32 16,-1 2-9-16,1 2 4 0,0-4-23 15,1 2-6-15,-2 2-2 0,1 0-44 0,0 3 7 16,0 0 5-16,0 2-6 0,-2 0-7 0,2 2 11 16,-1 0-4-16,0 0-19 0,1 4 15 0,0 2-4 15,0 4-21-15,0 1-3 0,-5 19 16 16,5-27-21-16,0 5 4 0,0 2-6 15,0 3 19-15,0-2-27 0,0 2 16 0,0 2-15 0,0-3-19 16,0 0 17-16,0 0 21 0,0 0-21 16,0 5 24-16,0-4-17 0,0 1-17 15,0-2 4-15,0 1 20 0,0-5-22 0,11 13 12 0,-10-19-10 16,-1 0 35-16,0-3-51 0,3-1 21 16,-2 0-23-16,-1-5 35 0,0 0-31 0,0 6 11 15,0-6 29-15,0 0-24 0,0 0 29 0,0 7-1 16,0-7-11-16,0 0-5 0,0 0 3 15,-4 9-3-15,3-12 15 0,1 2-18 0,0-5 10 16,-1 3-14-16,0-3-3 0,1-2 20 16,1 1-4-16,-1-1-17 0,0-7-14 15,0-2 21-15,0-3-21 0,0 1 29 0,0-2 0 16,0 1-11-16,0 0 1 0,0-2 35 0,0 1-4 16,0 2-33-16,0-2-3 0,0 0 1 15,0 1 1-15,0-1-1 0,0 1 5 16,0-1 1-16,0 2 7 0,15-21 13 0,-12 20 8 15,2-1-19-15,0 3 4 0,2 0-1 0,0 1 9 16,-1-1-28-16,-1 1 17 0,1-2 2 16,2 4-19-16,1 1 20 0,-2 0 8 0,1 3-4 15,2-3-16-15,-3 2 32 0,1-1-30 0,0 8-4 16,1-1 19-16,0 1-4 0,-3 1-12 16,2 2-22-16,-1-1 16 0,8 0 18 0,-2 1-15 15,-1 2-20-15,-2 0 12 0,-10 0-22 0,14 0 46 16,14 10-28-16,-19-5 5 0,3 3-9 15,1 2 26-15,-6-3-19 0,1 3-2 0,-3 2-9 16,3 1 30-16,-7-1-16 0,-1-12 12 16,0 15-8-16,0 0-19 0,-11 16 5 15,6-15 18-15,-2-1-1 0,-2 2 13 0,0-4 5 16,0 4-21-16,-2-4 9 0,4 2-4 0,-5-5-12 16,1 3 5-16,-3-3-4 0,4 1 9 0,-3 0-18 15,2 1 29-15,-1-4-5 0,-2 0-13 0,3 2 1 16,-2-3 15-16,0 1-46 0,3-6 32 15,2 2-3-15,1 0-27 0,-1 0 1 0,1-1 5 16,4-2 3-16,-3 2-59 0,2 0-32 16,1-2-33-16,-1 1-10 0,0 1-62 0,2-1-28 15,-4 0 22-15,5-1-199 0,-3 1-38 0,0 1 62 16,3 0 28-16,-4 0-43 0,1 1 27 0,1-2 18 16,-1 2 7-16</inkml:trace>
  <inkml:trace contextRef="#ctx0" brushRef="#br0" timeOffset="248345.6099">5315 12856 431 0,'-1'2'223'0,"-4"2"-3"15,3-2-20-15,2 2-20 0,-3-1-10 0,0 1-14 16,3-1 0-16,-1 0 1 0,-1 0-11 0,2 2-4 15,-2-3-24-15,2 3-9 0,-1 0-18 16,1-2-1-16,0 1-4 0,0-4 1 0,0 0-32 16,0 0 5-16,0 7 1 0,0-7-5 0,13 13-7 15,-11-10 17-15,5 0-32 0,-2 0 10 16,12 0 34-16,-6 1-5 0,4-1-31 0,1-2 1 16,2 2-10-16,-10-3 44 0,5 0-42 15,6 0 33-15,-1 0 1 0,5 0-23 16,-2 0-6-16,1 0-13 0,-1 0 32 0,2 0-33 0,-3 0 1 15,3 0-3-15,-1 0-2 0,-1 0-2 16,-4 0 12-16,-2 0 0 0,-2 0-25 0,-3 0 4 16,0 0 10-16,-3 0-2 0,0-7-3 0,-7 7 11 15,7 0 4-15,-7 0-14 0,8 0-2 16,-8 0 0-16,8 0-14 0,-8 0-49 0,7 0-18 16,-7 0-57-16,0 0-36 0,6 0 14 0,-6 0-267 15,0-7-52-15,15-2 47 0,-11 4 31 16,7-2 26-16,0-7-12 0,2 3 22 15,3-4 85-15,1-3-48 0</inkml:trace>
  <inkml:trace contextRef="#ctx0" brushRef="#br0" timeOffset="249003.9467">6674 12168 320 0,'-2'-4'331'0,"2"2"-58"0,-1-2-25 16,-1-1-2-16,0 4-41 0,1-2 7 0,-1 0-39 15,1 2 1-15,0-3-34 0,-2 3 6 16,2 1-9-16,-4-1 2 0,2 1-29 0,-1 1-6 15,-1 0 1-15,0 2 15 0,-6 2-16 0,-4 4-4 16,3 2 0-16,-1-2-11 0,4 4-9 0,-6 3-8 16,4-1 31-16,-3 2-20 0,2 0-20 15,-1-1 39-15,4 3-27 0,-4 2 4 0,2-1-11 16,2 1-3-16,1 1 9 0,-2-1-5 16,2-2 3-16,2 3-12 0,1 3 18 0,-1-5-24 15,2 4 0-15,-2-1-5 0,0 2-3 16,3 4 13-16,1-3 8 0,0-1 7 0,1 3-14 15,0 1-10-15,1-14-2 0,0 6 5 0,11 28-25 16,-4-23 8-16,0 1-12 0,0 0 11 0,-1 0-7 16,2-1-1-16,1 4 1 0,0-3 0 15,2 1-24-15,-1 0 15 0,-1-2-17 0,-1 1-4 16,1-2 16-16,1-3-30 0,-1 3-6 0,2-3-17 16,-1-2 9-16,-1 0-35 0,0-7 8 15,3 1 7-15,-1-3-99 0,3-3 11 0,-2-5-25 16,-2 0-43-16,-10-3-64 0,11 0 29 15,0 0-150-15,18-15-77 0,-17 5 34 0,2-1-17 16,-2-6 31-16,2-1 25 0,-1-3 14 0,-2-1 6 16,1 1 31-16</inkml:trace>
  <inkml:trace contextRef="#ctx0" brushRef="#br0" timeOffset="249436.1668">6906 12522 314 0,'0'-4'325'0,"3"0"-71"16,-2-3-9-16,0 2-13 0,3-1-21 16,-3 0-30-16,3 0-13 0,-2 1-1 0,5-8-27 15,2 1 19-15,0 5-40 0,-2 0-10 16,-1 2 22-16,0 2-47 0,8-5-9 0,-1 6 5 15,2-4-3-15,-6 6 6 0,4 0 8 0,0 0-38 16,2 0-16-16,21 13-6 0,-17-8 21 16,-4 1-18-16,2 1 35 0,-4 3-23 0,-1 2-26 15,-1 2-1-15,-2 2 3 0,-2 0-10 16,-4-4 7-16,1 5-3 0,-3-4 32 0,-1-5-22 16,0 6-14-16,-13 16-9 0,3-11 0 0,1-6 10 15,-6 7 2-15,2-4-14 0,-1-2 2 16,-7 2-13-16,4-1 31 0,0-3-21 15,3 0 5-15,-2-4-13 0,0 2 2 0,2-2 5 16,-5-4 8-16,2 1 5 0,6 0-11 0,2-2-13 16,2-3 6-16,1 0-35 0,1 2-17 0,5-2-15 15,0 0-30-15,0 0-3 0,-8 0-33 16,8 0 14-16,-6-14-179 0,6 9 25 0,0-3 22 16,3-5-109-16,-3 2-3 0,11-13 25 0,-1 7 18 15,-1 0 21-15,0-1-1 0</inkml:trace>
  <inkml:trace contextRef="#ctx0" brushRef="#br0" timeOffset="249837.0793">7324 12447 415 0,'4'-3'309'0,"-3"0"-27"0,3 1-41 15,-1 0-12-15,-1 0-28 0,-2 0-5 16,0 1-1-16,3 0-47 0,-2-1-16 0,-2 2-3 15,-1-2 8-15,1 0-26 0,-1 4 12 0,0-2-17 16,0 1-12-16,-2 2-21 0,1-2 25 16,-2 2-27-16,-5 6 3 0,0 3-13 0,-2-3 20 15,1 3-28-15,-1 0-2 0,2-2-9 0,-4 2-10 16,1 1 34-16,0 0-30 0,-1 4-20 16,3-6 41-16,1 1-26 0,0 1 2 0,3 3 10 15,-2 0-9-15,3-1 14 0,0-1-11 16,-1-1-4-16,4 0-1 0,3-1-3 0,0-4 26 15,0-8-14-15,0 7 22 0,0 3 1 0,17 15-28 16,-8-12 6-16,1-1 5 0,2 1 16 0,1-4-8 16,-1 1-26-16,1-4 20 0,-3-1-16 15,-1 2-17-15,-1-5-10 0,-3 3-27 16,4-4 2-16,6 5-98 0,-6-1-10 0,0-4-29 16,-1 1-37-16,-2-1-43 0,1 1 21 0,-1-2-186 15,-6 0-40-15,0 0 36 0,9 0 32 0,14-12-7 16,-13 7 32-16,9 2 4 0,-6-2 14 15,2-3 21-15</inkml:trace>
  <inkml:trace contextRef="#ctx0" brushRef="#br0" timeOffset="250119.4004">7497 12772 365 0,'5'0'347'0,"0"0"-54"16,-1 0-35-16,-2 0-36 0,2 0 11 16,1 0-30-16,-2 0 5 0,1 3-10 0,-1-1 14 15,0 3-19-15,-2-1-20 0,0-1-7 16,1 2-16-16,-1 1-27 0,-1 0-13 0,1 0 22 15,1 11-26-15,-2-5 13 0,0-12-17 0,0 15 7 16,0 1 7-16,0-2-33 0,0 2 20 16,0 0-34-16,0 2-22 0,-11 10 19 0,10-16-24 15,-4 3 24-15,4-2-13 0,1-13-8 0,0 11-8 16,0-4-17-16,0 2-16 0,0-3-4 16,0 0-11-16,0-6 1 0,0 8-74 0,0-8-20 15,0 7-14-15,0-7-31 0,-3 7-22 16,3-6 13-16,0-2-136 0,0-2-134 0,0-1-29 15,-2-1 32-15,-5-7 30 0,7-2 24 0,-2-5 25 16,2 9 33-16,0-5 8 0,0-4 45 0</inkml:trace>
  <inkml:trace contextRef="#ctx0" brushRef="#br0" timeOffset="250280.583">7529 12614 328 0,'2'-7'357'0,"-2"3"-64"0,1-2-17 0,2 5-22 15,-4-4-45-15,3 3 6 0,-1-1-38 0,1 0-36 16,-1 2 7-16,-1-2-35 0,0 1 4 16,3-1-34-16,-3 1-62 0,0 1-44 0,0-2-44 15,0-1 6-15,0 4-340 0,0 0 43 0,0 0 8 16,0-7 27-16,0 0 16 0,0 7 49 16</inkml:trace>
  <inkml:trace contextRef="#ctx0" brushRef="#br0" timeOffset="250966.3127">8308 12365 792 0,'2'-5'272'0,"-1"2"3"0,-1-2-53 16,0 2-17-16,1 1 14 0,-1-2-63 15,0 1-12-15,0 2 10 0,0 1-13 0,-1 1 20 16,-2 0 8-16,1 2-34 0,-1 2-15 0,-6 10-13 15,-2 0 17-15,3 3-14 0,-1-1 14 16,2 2-26-16,1 2 30 0,-3-1-25 0,-1 2-2 16,5 1-13-16,-4-1 2 0,4 2-28 15,-4 0-3-15,4 1-5 0,-3 0 4 0,2 1 11 16,-2 2-4-16,-1-2-11 0,0 2-16 0,0-3 21 16,4 0-5-16,-5 0-2 0,2 0-26 15,-1 5 27-15,-3-3 16 0,0 0-10 0,2-2-13 16,-2 0 8-16,1 0-19 0,-2 0 3 0,3 0 4 15,-2-2-16-15,0 0 1 0,0-2 0 16,-2 3 6-16,3-5-17 0,-1 2 2 0,2-3 4 16,-3-2-6-16,8-1-14 0,-5-4 16 0,5 0-35 15,1-3 15-15,0-3-23 0,1 0-9 0,1-3-13 16,-1 1-33-16,3 0 8 0,-1-1-88 16,1-1-6-16,0-1-43 0,0-1-55 0,1-2 27 15,8-8-168-15,-1 0-92 0,2-3 35 16,0-5 35-16,3-3 49 0,1 3 25 15,4-4-43-15,1-7 21 0,3 1 8 0</inkml:trace>
  <inkml:trace contextRef="#ctx0" brushRef="#br0" timeOffset="251786.7324">8512 12697 290 0,'16'-8'326'0,"1"2"-59"16,1-3-20-16,-3 6 4 0,-6-3-37 15,-3 5 8-15,0 1-35 0,-2-3-10 0,-1 1-14 16,2 1 2-16,-2 0-19 0,-3 1 0 16,0 0 1-16,0 0-30 0,0 0-22 0,5 11 25 15,-5-7-23-15,-3 1-27 0,3 1 0 0,-3 8-13 16,-4 3 3-16,2-3-6 0,0 5-5 0,0-2-2 16,-2-4-16-16,2 3 1 0,0 2 5 15,-1 0 18-15,1 0-35 0,-2 1-23 16,3 2 19-16,-1-4-1 0,0 1 10 15,0 1-34-15,0-1 31 0,1 0-10 0,2-2-18 16,-1 0 25-16,-1 0-14 0,4-2 1 0,-1-6 0 16,1-8-2-16,0 9 1 0,0 0-2 0,0-2-13 15,0 0 12-15,19 11 8 0,-9-7-5 16,-1-5 1-16,0-2 14 0,-1 0 1 0,10 0-22 16,-3 0 34-16,1-3-41 0,-3-1 4 0,-13 0 10 15,15 0-6-15,0 0 5 0,-1 0 2 16,17-15 0-16,-16 8-2 0,0 1-5 0,-2-3 19 15,1-1-6-15,0 1-29 0,3-1 30 0,-11-2-3 16,6-1 1-16,-1-1-1 0,-2-1-11 0,0 0 2 16,1-3 43-16,-1-1-16 0,1 3-2 0,0-2-3 15,-1-4-2-15,-2 8 4 0,-2-6 2 16,-1 2 0-16,-1 0 17 0,0 6-16 0,1-6-9 16,-4 9-8-16,0-3 34 0,0-4-24 15,-17-11-5-15,8 12 2 0,-1-1-20 0,-1 4 13 16,0 0-4-16,-2 0 0 0,1 2-4 0,-3 1 11 15,4-1-14-15,-4 1 12 0,4 7-19 16,2-2 4-16,-3 3 7 0,4-4 5 0,0 5-14 16,1 0-14-16,7 0 19 0,-7 0-3 0,-6 0 13 15,-1 0-14-15,-13 14 1 0,14-11-22 16,-1 4 25-16,-1 4 3 0,3-3 11 16,-2 1-15-16,0 1-14 0,4-1 21 0,-3 0-11 0,2 1 11 15,4-3 4-15,2-4-6 0,-1 6 3 16,3-1-16-16,2-4 19 0,0 5-12 0,1-4 5 15,0-5-8-15,0 8 1 0,19 11 7 0,-6-10 4 16,3 0-16-16,1 0 23 0,1-4-10 0,2 1-14 16,3-1 13-16,4 1-10 0,-1-2 15 15,2 0 18-15,0-1-2 0,-2 0 6 0,-1 0-6 16,-4-2 6-16,0 0-19 0,4 0 12 0,-16-1 6 16,4 0-32-16,2 0 39 0,-4 0-21 15,2 0 11-15,-4 0-21 0,0 0 7 0,-2 0-4 16,0 0-1-16,-1 0-2 0,1 0-19 0,1 0 2 15,-8 0-18-15,10 0 7 0,14-10 2 16,-14 8-56-16,-1 2-53 0,0-2-24 0,-3-1-16 16,0 0-34-16,-1-1 19 0,-1 1-219 0,5-9-60 15,-3 0 0-15,-2 1 54 0,2-1 11 16,-2 1 16-16,-4 0 49 0,5-3 19 0,-1-1 12 16,0 2 1-16</inkml:trace>
  <inkml:trace contextRef="#ctx0" brushRef="#br0" timeOffset="252285.0124">9336 12372 371 0,'3'-1'345'0,"-1"-5"-78"0,1 5 13 16,2-4-18-16,-1 3-40 0,0 2-9 0,2-1-18 16,-1 1-13-16,0 1 10 0,6-1-10 15,12 12-20-15,-8-3 21 0,0-2-7 0,1 5-17 16,-1 5-4-16,2-4 12 0,-3 6-28 16,2-1-30-16,-4 4 5 0,0-2 5 15,-2 1 2-15,1 2-20 0,-2 1-3 0,3 2-1 16,-7 2-4-16,3 1-16 0,0 0-4 0,-1 0-3 15,0 3 7-15,-1 3 3 0,2-1-25 16,-3 0 23-16,-1-1-11 0,0 0 0 0,-4 1-5 16,3-3 1-16,-3 3-9 0,0-18 0 0,0 7 9 15,0 4-13-15,-18 33-13 0,10-30 5 16,-3-3 8-16,-1-2-21 0,-1-1-10 0,2 1 13 16,-4-6 5-16,-4 1-3 0,2-1-20 0,-1 2 8 15,0-6-7-15,-2 2 4 0,0-4-19 16,-1 2 3-16,3-5-7 0,-2-3-14 0,0 0-27 15,1-3-36-15,-2-2-33 0,0 2-8 16,1-3 13-16,8-1-175 0,-4 0-49 0,-23-10 28 16,16 0-256-16,-3 0 53 0,-3-1 17 0,-3-5 59 15,-4-2 30-15,-2-3 28 0,-2-3 24 16,-4-2 24-16,-4-2 31 0,-3-1-27 0</inkml:trace>
  <inkml:trace contextRef="#ctx0" brushRef="#br0" timeOffset="253301.2412">4428 12207 606 0,'0'-16'320'0,"0"16"-13"0,0 0-21 16,0-13-51-16,13-7 18 0,-13 15-33 16,1 1-14-16,-2 0 1 0,1 0-40 0,0 2-10 15,-1-2-15-15,-1 2 7 0,2 2-3 16,0 0-18-16,0 0-15 0,-5-1-10 16,4 2 6-16,-3 3-11 0,0-1 9 0,-3 10-6 0,-2 3-17 15,1 2-4-15,0 1 2 0,1-1-16 0,-2 5-8 16,-4 2 9-16,4-3-6 0,0 3-8 15,4 0-12-15,-3 3 3 0,-2-3 1 16,4 0-21-16,-2 2 18 0,0-2-18 0,-2 3 14 16,4-2-18-16,-2 0 6 0,4 1-14 0,-5-4 21 15,3 0-21-15,-3-3 3 0,6 2 22 16,-2-2-11-16,1 0-9 0,1-2 1 0,-2 1-22 16,3-7 13-16,0 1 9 0,0-7-9 0,1 1 0 15,1 0-8-15,0-1 5 0,0 0 2 16,0-1-8-16,0 1 12 0,0-2-17 0,-1 0-14 15,0 0-7-15,1-1 2 0,0 1-64 16,0-4-29-16,0 0 9 0,0 0-48 0,0 0-15 16,0 0-37-16,3 6-54 0,0-6 22 15,-2-3-139-15,3-2 30 0,5-12 29 0,-3-3-81 16,2-2 4-16,5 4 43 0,-2-4 26 16,1-1 8-16,4 3 9 0,-1-5 30 0</inkml:trace>
  <inkml:trace contextRef="#ctx0" brushRef="#br0" timeOffset="253721.2654">4636 12227 291 0,'7'-8'322'0,"-3"1"-42"16,1 1 14-16,-2 0-42 0,-1 1-27 16,2 1-15-16,-3 0-29 0,2 2-10 0,0 0 26 15,0 1-51-15,-2 1-27 0,1 0 66 16,0 0-38-16,-1 1-19 0,2 3-3 0,0-1-12 15,-1 2-21-15,-2 2-9 0,7 7 48 16,-1 3-13-16,-4-1-12 0,-2 4-29 0,3 0-14 16,-3-12 3-16,0 9-4 0,0 1 1 15,0 2 7-15,0 0-3 0,0 4-17 0,0-4-4 16,0 4 0-16,0 0 21 0,-14 23-14 16,10-25-5-16,0 1-2 0,0-5 9 0,2 4-7 15,-2-4-3-15,0 0-7 0,-1 3 12 0,1-2-15 16,1-2-1-16,0 1-15 0,2-7-1 15,-2 5-7-15,0-3 7 0,0-6-3 0,-3 8-3 16,6-2 13-16,-3-4-6 0,0-3-2 16,2 1-25-16,-2 0 27 0,2-2-14 0,-1-3-14 15,0 2-14-15,1 0-40 0,-2-2 6 0,2 1-56 16,1 0 16-16,-4-1-30 0,2-1-38 16,-1-1-35-16,-2 0-51 0,5 0 22 0,0 0-242 15,-6 0 21-15,-11-23 27 0,8 10 51 0,0-6 27 16,1-4 22-16,2 1 1 0,-7-1 16 0,8-2-39 15</inkml:trace>
  <inkml:trace contextRef="#ctx0" brushRef="#br0" timeOffset="254260.9059">4124 12174 337 0,'-4'-2'306'0,"0"-4"-44"0,0 6-39 16,2-2-20-16,-2 0-9 0,3-1-16 0,-2 2-7 15,-1 1 13-15,3-1-34 0,-2 0-23 0,2 1-19 16,0-3-7-16,-2 3 13 0,2-1-31 16,1-1-9-16,0 2-5 0,-1-1-11 0,2 1 15 15,-1 0-3-15,3 0-12 0,-1 0 8 0,3 0 9 16,2 0-37-16,0 0 10 0,14 4-21 16,-10-4 9-16,10 0 0 0,3 0 12 15,35 6-21-15,-41-6 29 0,5 0-19 0,6 0 23 16,7 0-17-16,2 0-1 0,2 0 6 0,0 0 6 15,2 0-8-15,-1 0-14 0,-3 0 20 0,3 0-8 16,-1 0 9-16,-2 0 0 0,-1 0-10 16,-4 0 11-16,2 0 15 0,32-6-12 0,-38 5 9 15,-4-2-19-15,-2 0-4 0,-1 2-6 16,-3 0 3-16,-5-2 3 0,-2 2-5 0,-6 1-1 16,3-1-29-16,-2-1 21 0,-4 2-12 15,1 0-13-15,0 0 13 0,-4 0 2 0,0 0-19 16,0 0-33-16,0 0 3 0,6 0-45 15,-6 0-33-15,0 0-30 0,0 0-31 0,9 0-19 16,-10 3 17-16,-2 1-267 0,-8 2-36 0,0 4 33 16,-5-1 32-16,-2 0 34 0,-1 3 24 0,-1-2 25 15,-2 4 25-15,-1-4 12 0</inkml:trace>
  <inkml:trace contextRef="#ctx0" brushRef="#br0" timeOffset="254919.4642">3881 13391 748 0,'0'0'287'0,"0"-2"-1"16,0 2-43-16,0-2-6 0,0 1-8 15,0 1-33-15,0-2 13 0,0 1-37 0,0 1 3 16,0 0-36-16,1 0 1 0,1 0-18 15,-2 0-8-15,1 0-3 0,-1 1-11 0,0 1 6 16,1 1 12-16,-2-1-1 0,1 3-1 0,1 0-44 16,4 9 0-16,-3-2 22 0,-2-12 2 15,0 12-11-15,0-3-31 0,0 1 17 0,0 5-12 16,0 1 20-16,0 0-26 0,0 0 7 0,0 0-9 16,0 2 14-16,0-4-7 15,0-2-23-15,0 4 5 0,0-2 0 0,0-2-8 16,0 0-7-16,0-2-8 0,0-2-9 0,0 0 26 15,0 0-41-15,0-2 1 0,0-6-41 0,0 9 4 16,0-3-53-16,0-6-4 0,0 6-28 16,0-6-18-16,-8 16-2 0,7-14-33 0,-1-1-37 15,1 0 20-15,1-2-142 0,-1 0-118 16,-2-2 15-16,3-2 64 0,-1-1 28 0,-3-10 19 16,4-4 24-16,0 6-73 0,0-11 6 0</inkml:trace>
  <inkml:trace contextRef="#ctx0" brushRef="#br0" timeOffset="255141.7076">3890 13297 481 0,'-1'0'266'0,"2"0"-37"15,-1-1-27-15,0 1-28 0,1 0-21 0,3 0-3 16,-4-1-30-16,5 1-23 0,-2-4-29 0,2 4-60 16,-4 0-4-16,3 0 2 0,2-2-163 15,0 2-121-15,0-2-59 0,0 1 36 0,-2-2 19 16</inkml:trace>
  <inkml:trace contextRef="#ctx0" brushRef="#br0" timeOffset="255451.0288">4153 13316 738 0,'3'2'262'0,"-2"1"-12"16,3-2-12-16,1-1 4 0,-4 3-32 0,6-2-21 15,-2-1-9-15,0 0 12 0,1 0-26 0,2 0-27 16,2 0-19-16,1 0-13 0,6 0-12 15,19-10 32-15,-18 8-42 0,0-4 13 16,-1 3-17-16,-1-1-7 0,-3 3-8 0,0-2-8 16,2 2 8-16,-2 1-10 0,-5-3-3 0,-1 0-25 15,0 0-36-15,0 2-7 0,-7 1 0 0,0 0-34 16,0 0-28-16,7 0-38 0,-7 0-11 0,0 0-56 16,0 0 17-16,9 11-203 0,-9-7-44 15,-3 0 17-15,1-1 50 0,-9 5-13 0,3 3 36 16,0 3 15-16,-4-3 0 0</inkml:trace>
  <inkml:trace contextRef="#ctx0" brushRef="#br0" timeOffset="255669.3661">4239 13495 234 0,'-3'3'310'0,"1"1"-65"0,-1-1-11 16,2 0-12-16,1 3-43 0,-1-2 1 15,1-2-24-15,0 1-13 0,0 1-6 0,1-1 24 16,0 0-28-16,4-1-34 0,-3-2 5 0,3 1-9 15,0 0-13-15,0 1 7 0,0-2-6 16,3 0-23-16,-2-2 1 0,3 2-38 0,-9 0-21 16,13 0-27-16,2 0-26 0,19-10-29 0,-13 4 6 15,-3 3-150-15,-1-3-117 0,0-1 26 16,3-2 22-16,-1 0-54 0,3-1 40 16,-4 2 30-16,2-1 6 0</inkml:trace>
  <inkml:trace contextRef="#ctx0" brushRef="#br0" timeOffset="255952.3577">4690 13383 610 0,'4'0'377'16,"1"-2"-45"-16,-1 1-30 0,0 2-30 0,-2 1-30 15,2-2-31-15,0 0-29 0,-3 1 14 16,3 2-20-16,-4 0 1 0,3 1-8 0,-2 0-24 16,1 1 17-16,0 3-7 0,-1 0-18 0,-1-2-14 15,1 2 5-15,2 10-25 0,-3 1-6 16,0-6-11-16,0 1 9 0,0-3-12 0,0 1-15 15,0 1-5-15,0 2-20 0,0-1-13 16,0 4 23-16,0-1-10 0,0 2-17 0,0-2 13 16,-13 10-21-16,13-18 2 0,-1-1-11 15,0-1-14-15,-1-1 5 0,2-1 0 0,-1 0-91 0,1-5-25 16,0 0-28-16,0 0-38 0,0 0-65 16,0 0 22-16,-6 11-256 0,4-12 4 0,1-1 55 15,-1-4 31-15,-1 0 25 0,-1-12 19 16,-2 0 19-16,2-9 16 0,4-8 8 0</inkml:trace>
  <inkml:trace contextRef="#ctx0" brushRef="#br0" timeOffset="256900.1738">4632 11400 530 0,'-2'-6'205'0,"2"2"-14"0,-1-2-8 15,1 3-21-15,-1-3-2 0,-1 2-11 0,4 1-24 16,-1-4-1-16,0 3 14 0,-1 0-13 16,0 4-15-16,0 0 3 0,0-6-4 0,0 6-28 15,10-13 5-15,-7 11-11 0,-1 0 13 0,2-2-36 16,-1 4 20-16,1-1-25 0,0 2 9 16,0-1-17-16,0 4 4 0,2-1-6 0,3 10 2 15,-2-1 20-15,-3-2-21 0,2 8-12 0,-2-3 23 16,1 6-36-16,-5-2 12 0,2-1-8 15,-1 4-9-15,-1-12 24 0,0 5-21 0,0 2 0 16,0 3 8-16,-10 17-17 0,8-17 8 16,-4-2-17-16,2-3 43 0,0 5-3 0,-1-3-34 15,1 3 6-15,3-5-15 0,-3-2 44 0,3-5-48 16,-2 1 13-16,3-9 14 0,0 8-13 16,0-1 22-16,0-1 29 0,0-6-19 0,0 8-4 15,13 3-20-15,-9-8 5 0,0 2-1 0,11 2-5 16,-4-2 15-16,4-2-20 0,0 2 29 15,0-5-21-15,6 2 19 0,-1-2-10 0,-9 0-4 16,1 0 11-16,-3 0 6 0,2 0-20 0,-1 0 12 16,-4 0-5-16,2 0-10 0,-8 0 2 15,6 0 36-15,-6 0-4 0,9 0-5 0,-9 0 5 16,0 0 5-16,8 0-19 0,-8 0 15 16,6 0 1-16,-6 0-6 0,0 0 10 0,8 0-5 15,-8 0-4-15,0 0-27 0,8 0 9 16,-8 0 24-16,0 0-22 0,0 0-11 0,6 0-11 15,-6 0 0-15,0 0-67 0,0 0-30 16,0 0-41-16,0 0-75 0,0-8 18 0,0 8-281 16,10-8 37-16,-11 4 32 0,-2 0 29 15,-4-5 26-15,-1-3 25 0,-1-2 22 0,-1-2-2 16,3-2 15-16,-5-5-20 0</inkml:trace>
  <inkml:trace contextRef="#ctx0" brushRef="#br0" timeOffset="276623.619">11185 12871 439 0,'0'0'265'0,"0"0"-22"0,0 0-52 0,0 0 11 16,0 0-7-16,0 0-19 0,0 0-15 0,0 0-10 16,0 0 14-16,0 0-12 0,0-13-32 15,0 13-3-15,0 0-24 0,0 0-1 0,0 0 2 16,0 0 29-16,0 0-22 0,0 0-32 16,0 0-13-16,0 0 1 0,0 0 15 0,0 0 16 15,0 0-47-15,0 0 46 0,8-17-10 0,-1 17-31 16,1 0-1-16,0 0-3 0,7 0-6 15,2 0-5-15,2 0 7 0,0 0-27 0,0 0 22 16,3 0 13-16,-3 0-20 0,2 0-2 16,-1 0-2-16,-1 0 15 0,-1 0-3 0,0 0-4 15,15 10-3-15,-21-10-5 0,7 2-1 0,-6-2-3 16,-2 3 6-16,-1-3 16 0,1 2-19 16,-11-2-3-16,9 0-10 0,-2 0-2 0,6 0-1 15,-3 0-12-15,2 0-16 0,-6 0-54 16,8 8-8-16,-9-8-29 0,-5 2-30 0,0-1-45 15,0 1 19-15,-5-1-195 0,0 0-79 0,-8 4 31 16,-2-5 0-16,-2 3 24 0,-4 5 55 16,-1-8 16-16,-1 7 10 0</inkml:trace>
  <inkml:trace contextRef="#ctx0" brushRef="#br0" timeOffset="276957.8767">11062 13147 550 0,'0'5'249'16,"2"-1"-20"-16,-1-2-29 0,1 1-10 0,1 0 9 15,2-2-21-15,0 0 7 0,11 5-13 0,0-2-21 16,0-2-18-16,3 0-10 0,0-1-13 16,0-1-10-16,3 0-6 0,2 2 20 0,-1-1 6 15,-10-1 10-15,4 0-30 0,4 0-10 16,2 0-10-16,0 0-8 0,26-9-8 0,-28 7-6 15,1 1 47-15,0-2-23 0,-2 0 21 16,-1 1-23-16,-3 2 4 0,-8 0 6 0,4 0-40 16,-3 0-2-16,2 0 1 0,-1 0-4 15,-4 0-5-15,2 0-25 0,-3 0-1 0,-5 0-70 16,10 0-33-16,-5 0-51 0,-5 0-67 0,0 0 19 16,16-8-278-16,-14 7 3 0,0-1 43 15,1-1 52-15,1 0-5 0,0-1 27 0,8-2 27 16,5-3 8-16,9-3 6 0</inkml:trace>
  <inkml:trace contextRef="#ctx0" brushRef="#br0" timeOffset="277592.09">13040 12948 389 0,'0'-4'351'0,"1"0"-19"15,-1 1-62-15,4 0-35 0,-4 0 18 16,1 1-56-16,1 0 1 0,-2 0-21 0,0 0-21 15,1 1-5-15,0 0-25 0,1 2 14 16,-1-1-37-16,3 1 11 0,-4 3-28 0,2 0 8 16,0 1 19-16,-1 0-27 0,-1 1-9 0,4 12 19 15,1 1-7-15,-4 0-21 0,3 0-5 0,0 0 13 16,-4 2-7-16,2 0-2 0,2 1-6 16,-3 0-6-16,-1 1-5 0,0-12 18 0,0 5-6 15,0 3-14-15,-10 25-4 0,7-20-23 16,-1-1 5-16,0 1-15 0,0-5 33 0,0 2-28 15,0 0-14-15,-1-2 39 0,1 1 5 0,-1 2-28 16,1-8-17-16,0 4 15 0,1-6 6 16,1 0-17-16,0-4-1 0,0 0-12 0,1-1-4 15,0-1 25-15,0-2-21 0,1 1-22 0,-2 1 4 16,2-3-35-16,-1 0-7 0,0 1-45 0,1-1 5 16,0-1-47-16,-3-2-46 0,-1 0 18 15,4 0-175-15,0 0-90 0,-3-11 32 16,3 7 31-16,0-4 8 0,1-12 29 0,-1 9 1 15,0-6 18-15,16-27 10 0</inkml:trace>
  <inkml:trace contextRef="#ctx0" brushRef="#br0" timeOffset="278008.6939">13385 12902 923 0,'7'-4'301'0,"-4"2"-57"16,1-3-26-16,0 3 30 0,-1 0-24 16,-1 1-47-16,3-2 4 0,-2 3-27 0,-3 1 9 15,4 2-23-15,-4-1 13 0,2 2-40 0,0 1-10 16,-1 1 37-16,3 9-17 0,-3-1 1 16,2 4-36-16,0 0 15 0,1 3-12 0,-2-3 3 15,3 1 0-15,-3 0-26 0,1 1 0 0,1 0-11 16,-3 0-3-16,0 1-20 0,0-1 19 15,-1 2-28-15,2-1 9 0,-2 0 30 16,0-10-29-16,0 6 5 0,0 0-7 0,0 3 1 16,0 1 8-16,0-2-5 0,0 1 6 15,0-4-40-15,0 2 43 0,0-2-18 0,0-1-16 16,0-4 14-16,-14 14-13 0,14-11 19 0,0-5-17 16,0-9 7-16,0 6-6 0,0 0-5 0,0-6-7 15,0 8-12-15,0-8-26 0,0 7 4 16,0-7 2-16,0 0 5 0,0 8-128 0,0-8-9 15,1 5-62-15,-4-7-25 0,5 0 23 0,-7-3-293 16,3 3 40-16,-4-12 66 0,-2-3 30 16,-2-4 26-16,-3 0-14 0,3-4 40 0,0 5 52 15,-4-4-29-15</inkml:trace>
  <inkml:trace contextRef="#ctx0" brushRef="#br0" timeOffset="278505.1552">12838 12833 696 0,'-3'-2'241'0,"0"0"-52"0,3 4 24 16,-2-2-24-16,4 0 1 0,-2 0-33 16,2 0-12-16,2 0-8 0,1 0-9 0,2 2 17 0,-1-2-32 15,14 1-3-15,-9-1-3 16,5 0-19-16,5 0 40 0,2 0-44 0,4 0-10 16,1 0 18-16,4 0-42 0,-3 0 14 0,4 0 0 15,1 0-17-15,-2 0 41 0,4 0-42 0,0 0 14 16,-2 0 1-16,0 0-7 0,1 0-5 15,2 0 7-15,-3 0-5 0,0 0 10 16,4 0 18-16,-2 0-11 0,-2 0 23 0,-2 0 0 16,-1 0-27-16,-4 0 14 0,-3 0-8 0,-2 0-2 15,-3 0-1-15,-5 0-1 0,0 0-9 0,-5 0-20 16,-1 0 15-16,0 0-19 0,-1 0 12 16,-7 0-16-16,8 0 0 0,-8 0-4 15,6 0-9-15,-6 0-43 0,0 0 13 0,9 0 1 16,-9 0-99-16,0 0-17 0,9-1-82 15,-9 1-27-15,-4 0 21 0,1 0-287 0,-2 0 31 16,-2-2 16-16,-2 4 50 0,-8-7 28 16,6 5 23-16,-20-7 26 0,7 7 24 0,3 0 1 0</inkml:trace>
  <inkml:trace contextRef="#ctx0" brushRef="#br0" timeOffset="279173.2914">12510 14015 789 0,'3'-4'273'0,"4"4"-28"0,-5-1-16 16,-1 0-17-16,3 1-12 0,0-1 1 0,-1 0-29 15,-1 1 13-15,4 0-40 0,-4 0-16 16,1 0 19-16,-1 1 10 0,1 0-18 16,0 1-14-16,3 1-39 0,-4 2-9 0,11 8-8 15,-2-1 3-15,-5-3-6 0,-3 3 27 0,-3-2 5 16,7 5-20-16,-5 3 18 0,1-2-24 0,1 1-30 16,-1 0 18-16,-3-10-19 0,0 5 14 15,0 2-35-15,0-2 15 0,0 0 1 0,0 0-3 16,0-4-3-16,0 1-8 0,0 4-2 15,0-2-2-15,0-2-3 0,0 0-11 0,0-4 7 16,0 1-1-16,0-6-72 0,0 0-33 0,0 7 20 16,0-7-30-16,-7 7-30 0,4-9-34 15,0 1-50-15,0-2 20 0,0-2-123 0,-3-8-62 16,-4-2-40-16,2 0 29 0,0-2-28 16,2-1 55-16,3-2 20 0,-3 0 46 0,6 9 27 15</inkml:trace>
  <inkml:trace contextRef="#ctx0" brushRef="#br0" timeOffset="279343.4295">12535 13961 431 0,'1'-2'288'15,"3"0"-21"-15,0-3-47 0,0 2-13 0,1-1-29 16,8-1-9-16,-3 1-32 0,0 1 0 0,-2-2-35 16,0 4-18-16,-5 1-15 0,4-3-29 0,-1 1-7 15,-2 0-58-15,0 2-31 0,1 0 5 16,-2-2-170-16,0-1-87 0,4 2-39 0,-4-2 0 15,1 2 12-15,2-1-6 0</inkml:trace>
  <inkml:trace contextRef="#ctx0" brushRef="#br0" timeOffset="279595.2109">12814 13962 437 0,'8'3'373'0,"-2"0"-43"16,9 1-55-16,-3-2-8 0,0 1-28 15,4-2 15-15,-1 4-24 0,-5-5-26 0,4 1 31 16,-3-1-31-16,9 0-25 0,1 0-34 0,-11 0 6 16,3 0-30-16,6 0-4 0,-4 0-17 15,2 0-7-15,-6 0-10 0,7 0-50 16,-2 0-40-16,-4 0-12 0,-2 0-44 0,-2 0-38 16,-8 0-19-16,7 0-41 0,-7 0 15 0,6 3-148 15,-11-3-72-15,0 3 27 0,-2-2 24 16,-9 3-58-16,-1 3 26 0,-6-2 39 0,5 2 18 15,-2-2-69-15</inkml:trace>
  <inkml:trace contextRef="#ctx0" brushRef="#br0" timeOffset="279993.4178">12841 14125 409 0,'-6'5'343'0,"5"0"-63"16,1 0-18-16,0 1-11 0,3-5-6 0,1 1 20 16,-4 1-48-16,6-3-33 0,-1 3-23 15,16 1 17-15,-9-1-32 0,8-3-14 16,0 3-22-16,-1-3-1 0,-7 0-20 0,2 0-16 15,4 0-26-15,0 0-23 0,1 0-32 0,17-13-22 16,-20 10-45-16,0-3 1 0,0-2-64 16,-3 0-6-16,5 0 15 0,-5-3-25 0,4 0-23 15,-2 0 8-15,0-1-4 0,-2-1 0 16,0 1 7-16,-1 2 53 0,0-1 10 0,2 2 10 16,-5 0 7-16,0 2 187 0,-4 3 8 0,1 0 12 15,1 2 8-15,-2-1-9 0,1 0 19 16,-1 2-20-16,3 0 7 0,-8 1 38 0,0 0-30 15,0 0 8-15,5 0-16 0,5 12 28 16,-3-1-17-16,1 1-14 0,-5 0-2 0,2 3-5 16,0-1-31-16,-3 2 22 0,0 2 14 15,1 1-15-15,-1-1 13 0,1-3-17 0,1 4-15 16,-2-1-7-16,1 3-20 0,-1-5 7 16,2-5-8-16,-1 4-17 0,-1 4-22 0,0-7-42 15,0-3 3-15,1 0-77 0,-3-9-33 0,0 0-30 16,0 7-64-16,0-7 19 0,0 0 19 0,0 9 17 15,-3-12-301-15,1 1 34 0,0-3 31 16,-2-10 55-16,1-4-1 0,1-3 28 0,2 8 53 16,0-9 12-16</inkml:trace>
  <inkml:trace contextRef="#ctx0" brushRef="#br0" timeOffset="280796.6737">13369 12034 812 0,'14'-6'264'0,"-5"2"-15"0,-2 0-39 0,2 0-21 0,1 3-7 16,-4-2 23-16,1 3-59 0,-7 0-1 15,7 0-26-15,-7 0 14 0,14 0-18 0,19 16-9 16,-20-7-5-16,-1 1 9 0,-1 1-12 16,-2 2-18-16,0 0-4 0,-3 5 29 0,2-4-47 15,-2 2 6-15,-3 2-13 0,2 4-12 0,-5-3 3 16,0 5 0-16,0-2 27 0,0-12-36 15,0 7 2-15,-12 18-13 0,8-18-1 0,-3 6-2 16,3-6 7-16,-2-1-11 0,-1 3-21 16,3-3 51-16,-1-1-26 0,1-5-9 0,3-3 3 15,0 1-1-15,1-1-1 0,0-7 13 0,0 0 10 16,0 7-21-16,22 10 10 0,-8-12-10 16,-3 1 14-16,6 1-23 0,-1-6 14 0,2 4-5 15,1-4-2-15,-3 0 24 0,3 2-4 0,-6-3-2 16,1 0-3-16,-3 1-3 0,0 0-2 15,-1 1-2-15,-3-2-1 0,0 1-3 0,-1-1-1 16,-1 2 20-16,3-2-3 0,-4 0-2 16,2 0-5-16,-2 0-120 0,1 1-40 0,-5-1-87 15,0 0 20-15,0 0-292 0,8 0 56 16,-8 0 34-16,14-11-26 0,-4 3 28 0,-7 1 60 16,6 0 50-16,-4 0-10 0,9 1 12 15</inkml:trace>
  <inkml:trace contextRef="#ctx0" brushRef="#br0" timeOffset="293292.0761">9464 11946 707 0,'14'0'181'15,"10"-20"-13"-15,-15 19-20 0,4-6-17 0,-1 3-7 16,-6-1 4-16,1 4-32 0,-2-2-2 16,-1 1-28-16,2-1-7 0,-2 0-6 0,-2 3-6 15,1-1-40-15,-3 0-31 0,4 1 3 0,-6-4-173 16,4 3-114-16,-4-2 23 0,2 3-82 16,-2-3 5-16</inkml:trace>
  <inkml:trace contextRef="#ctx0" brushRef="#br0" timeOffset="293838.9036">9306 11984 371 0,'0'-1'235'0,"0"1"-28"16,0-3-48-16,0 1 28 0,0-1-39 0,0 0-14 15,1 2-13-15,2-2-8 0,-3 1 5 16,2 0-19-16,1 0 6 0,0-1-5 0,0-1-7 16,-1 0 3-16,2 0-25 0,1 2-1 0,7-6 5 15,1-1-3-15,0 3 1 0,-1 0-9 16,4-1-2-16,-2-1-7 0,0 3-16 0,2-1-14 16,2-1-4-16,-2 0 3 0,2 1-11 0,1 1 16 15,-3 0-2-15,2 1-7 0,-1-2 0 16,1 3 12-16,0-1-21 0,0 2-8 15,-2-2 10-15,-4 1 0 0,0 3 3 0,-1-1 16 16,-2-1 2-16,-2 1-29 0,0-1 4 0,0 2 23 16,0-2-19-16,-3 2-5 0,2 0 23 0,0 0-28 15,-6 0 23-15,0 0-9 0,9 0-19 16,-2 0-4-16,-7 0 32 0,8 0-37 0,-8 0-15 16,8 0-16-16,-8 0-24 0,7 0-53 15,-7 0 11-15,7 0-79 0,-7 0-93 0,0 0-120 16,7 0 53-16,-7 0-4 0,14-10 21 0,-13 6 1 15,0 2 33-15</inkml:trace>
  <inkml:trace contextRef="#ctx0" brushRef="#br0" timeOffset="294603.3419">10078 11737 312 0,'2'-3'298'0,"2"0"-21"15,0 0-64-15,0 0 6 0,0-1-8 16,0 1-31-16,-2-1-1 0,1 0-17 0,1 2-24 0,-3 0 29 15,3-1-51-15,2 0 8 16,-4 0 15-16,0 1-16 0,0 0-33 0,1 0 3 16,-1 0-21-16,0 0-2 0,0 2 2 0,0-4-38 15,-2 4 36-15,0 0-28 0,0 0 8 0,0 0-19 16,9 13 21-16,-9-9-6 0,0 2-27 16,0 3 26-16,0-3-30 0,0 3-1 0,0 4 7 15,0 3-26-15,0-3 36 0,0 0-29 16,0 3 37-16,0-1-38 0,0 2 11 15,0 0-25-15,0-1 13 0,0 1 21 0,0-5-21 16,-7-1 19-16,7-1-10 0,0 0-14 0,0-2 0 16,0-1-3-16,0 5 24 0,0 0-14 0,3 7-13 15,-1-12 22-15,3-1-5 0,-2-3 6 16,1 2-5-16,1-2 6 0,1-1-22 0,1 0 20 16,-1 0-17-16,0-2 12 0,2 0-6 15,-8 0-3-15,12 0 34 0,2 0-52 0,15-14 15 16,-15 8-15-16,1-1 7 0,0-2 31 0,-3-1-2 15,0 0-1-15,-3-1-24 0,1 1 35 16,-1-2-16-16,-1-1 1 0,-1 0-14 0,2-1 56 16,-2 0-19-16,-3 2 3 0,-2 3-4 0,1 0-3 15,-1 2-2-15,0-1 15 0,-2 3-4 0,1 0 4 16,0 1-4-16,0 0-3 0,2 1 1 16,-3-2-2-16,0 3-39 0,0 2 1 0,0 0 29 15,0 0 7-15,0-2-24 0,1 4 36 0,-2 0-28 16,1 1 2-16,0 4-10 0,0-1 30 15,0 1-30-15,-3 1 10 0,3 0-14 0,0 4 1 16,0 3-17-16,-7 20 1 0,3-16 12 16,3 2 2-16,-2-3-1 0,0 3 0 0,1-4 6 15,-2 1-1-15,0-1-2 0,-1-2-6 0,3 2-4 16,-2-3 0-16,2-1-45 0,0-4 16 16,1 0-59-16,-1 1-8 0,1-5-42 0,1 3-36 15,-1-3-22-15,1-2 18 0,-2 1-225 16,2-1-9-16,0-1-4 0,0-2 28 0,0 0 28 15,0 0 48-15,0 0-2 0,11 4-8 16,-7-7-1-16</inkml:trace>
  <inkml:trace contextRef="#ctx0" brushRef="#br0" timeOffset="294835.7553">10506 12145 329 0,'7'2'337'0,"-4"1"-31"16,2 3-56-16,1-4-5 0,-5 2-32 0,3 0-6 15,-3 2-17-15,-1-1-12 0,1 1 20 0,-1 0-39 16,0-6-49-16,0 6-19 0,0-1 7 16,0 7-2-16,-11 13-15 0,2-13-21 0,5-1-1 15,-4-6-14-15,2 9-16 0,2-6-13 16,-1-4-24-16,-3 2-8 0,4-4-40 0,-1 1-45 16,0-2-54-16,5-1 14 0,0 0-161 0,-6 0-71 15,6 0 28-15,-9 0 23 0,-1-13 24 0,6 10-8 16,-1-12 10-16</inkml:trace>
  <inkml:trace contextRef="#ctx0" brushRef="#br0" timeOffset="295507.9157">10734 11862 275 0,'2'2'324'0,"2"-2"-29"0,-1 0-37 16,0 1-22-16,0 0-10 0,2 2 12 0,-1-1-29 0,0 0-6 15,2 1-21-15,-5 2-9 0,5-2 11 16,4 8-21-16,0 0-17 0,-4-5-11 0,2 6-25 16,-3 1-23-16,-2-6 15 0,7 7-16 15,-8-4-25-15,1-3-6 0,-3-7 34 16,0 8-8-16,0-1-55 0,0-1 19 0,0 1-2 16,0-2-3-16,0-5-5 0,-14 25-3 0,9-17-5 15,1 0-1-15,-1-4-3 0,1 1-18 16,-1-1-2-16,0-2 31 0,0 0 7 0,4 0-19 15,-5 0-2-15,3-1-17 0,-1-1 5 0,0 1-5 16,4-1 5-16,0 0-2 0,0 0-1 16,-17-10 0-16,16 6-1 0,-8-8 10 0,4-2 4 15,1 4-2-15,2 0-2 0,-1-1-2 16,2 3-2-16,0-1-2 0,-1 1-1 0,2 0 7 16,0 0-1-16,0-2-25 0,0-3-11 0,13-12 2 15,-11 14 3-15,1 3 1 0,1 2 34 16,5-8 8-16,-1 7-18 0,3-1 11 0,4 1 16 15,1-1 8-15,-2 5-20 0,5-2-12 0,-1 3 37 16,1-3-5-16,1 5 0 0,-12 0-2 16,5 0 4-16,6 0-2 0,1 0 8 0,1 0-31 15,5 0 26-15,-2 0-9 0,-4 0-23 0,0 0 8 16,-4 0 4-16,-2 0 6 0,0 0-4 16,-6 0-20-16,1 0 19 0,6-6-2 0,-11 6 2 15,0 0-52-15,-2-1-13 0,1 1 13 0,0-1 3 16,-2 0-102-16,-2 0 9 0,1-1-51 0,-4 0-21 15,0 0-5-15,-9-5-66 0,-1-1 23 16,-6 2-223-16,-1 0 37 0,-1 1 31 0,3 0 9 16,-9-4 7-16,1 2 39 0,-2 1 9 15,1-1 48-15,0 1-19 0</inkml:trace>
  <inkml:trace contextRef="#ctx0" brushRef="#br0" timeOffset="296064.2071">10284 11619 451 0,'1'-1'285'0,"-1"-2"-19"0,1 2-23 15,-1-1-32-15,1 0 32 0,-2 0-39 0,2 2 5 16,-1 0-19-16,2-2-23 0,-2 1-3 0,0-1-26 16,0 0 4-16,0 2-8 0,1-1-19 15,-2 1 2-15,2-2-22 0,-1 2 12 16,-1 0-17-16,1 0-10 0,-2 2-7 0,2-1-4 15,-2 1-12-15,1 1 2 0,-3-1-7 16,1 4 24-16,-2 5-8 0,-2 3-9 16,-1 2-4-16,1-5-6 0,1 3 7 0,-2 3-19 15,-1-2 10-15,3 1-10 0,0 3-18 16,-3-4 5-16,5 3 16 0,-3-1 4 0,0 2-6 16,0-1-2-16,-1-4 11 0,1 6-16 0,2-1-3 15,0-1-6-15,1 2-20 0,-1 0 34 0,0 0-10 16,-2 0-9-16,7 2-25 0,0-13 27 15,0 8-6-15,0-1 2 0,17 22 9 0,-13-23 1 16,6 4-28-16,-1-1 13 0,0 0 0 0,-1-3-6 16,4 0-48-16,1 1 6 0,-1-3-36 15,3 2-27-15,-2-7 8 0,3 2-37 0,0-2-20 16,0-1-44-16,0-5-37 0,8 4 21 16,-7-6-215-16,-1 0-30 0,-7 0 63 0,8 0 28 15,19-10-54-15,-16 4 24 0,2-5 21 0,0-1 8 16</inkml:trace>
  <inkml:trace contextRef="#ctx0" brushRef="#br0" timeOffset="296606.0731">11112 11658 333 0,'8'-2'348'0,"1"-1"-53"15,-3 1-20-15,2 1-57 0,-2-1 7 0,2 1-46 16,-3 0 3-16,-5 1-16 0,14 0-33 15,-2 0 7-15,16 12-23 0,-13-2-24 0,-2 0 0 16,2 3 10-16,-1 1-23 0,-1 2 10 0,2 2-12 16,-2 1 9-16,1-2-43 0,-2 3 30 15,-1 1-28-15,-2 0-13 0,0 1 10 0,-2 2 24 16,3 1-58-16,-8-2 41 0,2-1-42 16,-4-10 32-16,0 7-8 0,0 4-27 0,-15 20 40 15,7-21-22-15,-1 0-11 0,-1-2-16 0,-3-1 3 16,4 0 33-16,-5-5-42 0,4 2 44 0,-8-1-39 15,5-2 3-15,2 1 27 0,-3-5-36 16,1 1 54-16,3 1-23 0,-2-1-29 0,4-4 15 16,3 2 13-16,-1-4-9 0,2-1 30 0,2 1 6 15,-1-4-45-15,0 1 17 0,2 2-22 16,-3 1 8-16,2-4-2 0,0 0 29 0,1 2 7 16,-3-2-42-16,4 0-30 0,0 0-22 15,0 0-32-15,0 0-63 0,0 0-36 0,-15-14 19 16,14 8 14-16,-2-9 15 0,2-2-310 15,-2 2 40-15,2-8 25 0,0 1 68 0,-2-3-10 16,3 12 53-16,0-8 13 0</inkml:trace>
  <inkml:trace contextRef="#ctx0" brushRef="#br0" timeOffset="298479.4506">15064 13151 561 0,'0'0'245'15,"0"0"-25"-15,0 13-17 0,0-13-8 0,0 0-15 16,0 0-14-16,0 0-2 0,18 26-13 0,-12-25 7 15,-2 2 1-15,1 0-34 0,-1 0-18 16,13 2 14-16,-7-2-33 0,1 1-5 0,6 0-3 16,-4-2-23-16,-3 1 36 0,-1-2-37 15,-1 2 6-15,2-3 14 0,-4 0-44 0,3 0 16 16,-9 0 12-16,5 0-17 0,8 0 2 16,-1 0-5-16,13-13 1 0,-13 10 9 0,-4-3-12 15,4-3-10-15,-3-1-7 0,-1 2 8 0,-1-3 33 16,1-1-33-16,-3 3-14 0,-2-1 15 15,2 2-1-15,-3-2-3 0,-2 2-16 0,3-10 17 16,-2 5 7-16,-1 13-3 0,0-11-3 16,0 3-11-16,0-6-1 0,0 3 22 0,-11-11-9 15,6 8-5-15,1 4-1 0,-3-4-3 0,0 3 17 16,2 2-2-16,-2 2-4 0,2 1-38 16,-7-1 0-16,5 0 47 0,1 2-2 0,-1 3-21 15,1 1 12-15,6 1-18 0,-7 0 0 0,7 0-4 16,-14 0 7-16,-16 11 1 0,14-6 15 15,0 5-9-15,0 2 11 0,2 0-14 0,-1 3 14 16,1-1-12-16,-2 4-31 0,1-2 38 16,4 1-12-16,-2 6-15 0,0-5 39 0,4 1-19 15,-1 3-16-15,1-1 19 0,1 0-12 0,2 0 10 16,1 1 1-16,1 0-3 0,4 0-18 16,0-1 24-16,0-10-8 0,13 20-1 0,-8-12-1 0,5 1 2 15,3-4 1-15,2 2-5 0,3 1 13 16,0-6-27-16,2 1 12 0,2 0-30 0,-4 0 28 15,6-3-5-15,1 0 13 0,0 0 1 16,2-1-6-16,-5-1 3 0,2 0 11 0,0 0-22 16,-1-2 6-16,-1-1 7 0,-3 1-30 15,0-4 2-15,-2 1 5 0,-10-4 10 0,3 0-7 16,-1 0-21-16,-2 0 1 0,1 0-36 0,1 0 6 16,-3 0-45-16,-6 0-31 0,7 0-29 0,-7 0-43 15,6 0-43-15,-6 0 23 0,13-11-199 0,-12 6-54 16,2 0 29-16,-1 0 44 0,-2 0 55 15,4 0-28-15,3-9 27 0,1 1 16 0,1 1 7 16</inkml:trace>
  <inkml:trace contextRef="#ctx0" brushRef="#br0" timeOffset="299468.2537">15437 12918 377 0,'0'0'277'15,"0"-14"-34"-15,0 14-4 0,0 0-36 0,-24-27 1 16,26 22-1-16,-2 1-15 0,0 0 11 16,2-2-25-16,-2 0 6 0,0 6-21 0,0 0 4 15,0-8-18-15,0 8 17 0,0-7-19 16,0 7-22-16,0-8-11 0,0 8 29 0,0-7-43 15,0 7-11-15,6-8-9 0,-5 8-7 0,1 4-7 16,-2-1-2-16,0 2 6 0,-2 2-21 0,4-1 6 16,-5 16-5-16,3-12-5 0,0 8 16 15,0 1-20-15,0 4 15 0,0 2-8 0,0 0 14 16,-10 27-2-16,9-24-18 0,-1 0-17 16,1 2 25-16,1-2 6 0,-1 1-21 0,0-3 2 15,1 0 8-15,0-1-26 0,0-1 19 16,0-1-8-16,-2-2 14 0,2-1 1 0,0-5-31 15,0 7 9-15,0-3-9 0,0-5 9 16,-1-4 4-16,0 0 3 0,-1-2-31 0,2-1 30 16,-1-1-28-16,0-2 10 0,1 1 4 0,-1 0-12 15,-1-2-23-15,0 0-4 0,2 2 3 16,-2-1-84-16,1 0-15 0,0-2-34 0,-2 0-40 16,-3-1-54-16,4 0 24 0,-4 2-183 0,6-3-38 15,0 0 32-15,-24-11 31 0,10 3-1 0,-3-1 24 16,1 1-11-16,-3-2 20 0,-1 3 54 15,-1 1-19-15</inkml:trace>
  <inkml:trace contextRef="#ctx0" brushRef="#br0" timeOffset="299901.1031">14941 13441 212 0,'-2'0'346'0,"-2"0"-44"0,1 3-88 0,-1-2-1 16,3 0-9-16,-3-1-1 0,4 1-12 0,-6-1-42 15,5 0-14-15,-2 3 13 0,1-3-23 16,0 2 0-16,0-1 20 0,-1 1-6 0,3 1-7 16,0-3-14-16,0 3-19 0,0 1-4 0,3 0-2 15,-1-2 7-15,2-1-19 0,3 0-8 16,8 4-8-16,0 0-18 0,6 1 15 0,-5-4-6 16,3 3-7-16,3-3-4 0,0 2 8 15,5-3-6-15,-2 2-32 0,3 1 14 0,3 0 3 16,0 0-6-16,0 1 0 0,0-3 1 15,5-2-15-15,4 2-3 0,-3 4 19 0,1-6-7 16,6 2 26-16,-24-2-14 0,12 0 3 0,6 0-11 16,3 0-3-16,-1 0 16 0,1 0-10 15,0 0 25-15,-3 0-20 0,43 8 26 0,-44-8-25 16,-4 0 25-16,6 0-22 0,-10 2-15 16,-13-2 7-16,6 0-8 0,1 0 21 0,1 0-18 15,-4 0 12-15,-5 0 4 0,-5 0-14 16,0 0-2-16,-1 0-16 0,-1 0-7 0,-8 0-20 15,8 0-21-15,-8 0 1 0,7 0-107 16,-7 0-37-16,9-15-25 0,-6 12 22 0,-4-1-337 16,-2 1 35-16,-6-7 42 0,-4 2 28 0,7 0 32 15,-9-3 9-15,-5-1 44 0,-2 2 19 16,-3 1-17-16,3-2 100 0</inkml:trace>
  <inkml:trace contextRef="#ctx0" brushRef="#br0" timeOffset="300786.4363">14500 13918 532 0,'-1'1'359'15,"-1"0"-78"-15,2 0-28 0,-1 2 2 0,1-2 4 16,1-1-45-16,-1 2-25 0,0-1-2 16,-1 3-31-16,0-2 12 0,1 1-31 0,2 0-15 15,-2 2 21-15,2-1 1 0,-1 0-25 16,-1 3-15-16,3-1 3 0,0 10-9 0,0-1-9 16,1 3-11-16,1-3-14 0,-5 2 18 0,4 1-39 15,-3 0 7-15,4 1-12 0,-1 1 14 16,0 4-33-16,0-4 27 0,1 1-12 15,4 1-18-15,-4-2 0 0,0 4-2 0,0 0 0 16,4-4 1-16,-1 4-2 0,-2-2-1 0,-2 0-6 16,4-3 0-16,-2 0 0 0,2-3 33 15,-2 1-42-15,-1-2 8 0,0-2 5 0,1-1 8 16,-4-2-9-16,3-3-15 0,-1 1-7 0,-2-2 1 16,0-2 1-16,-1 0 31 0,0-1-9 15,2-2-23-15,-3 2 20 0,2 1 1 0,0-3-4 16,-1-1-10-16,-1 0 7 0,0 0-5 15,0 0 9-15,0 0 16 0,14-11-4 0,-11 9 0 16,3-13-34-16,-1 0 2 0,-1-5 2 0,0 2-3 16,0-1 20-16,-2-1-9 0,1-1-4 15,-1-1 2-15,0-2-1 0,0 0 1 0,-2 1-2 16,0-2 29-16,0 0-26 0,0 0 6 0,0 12 5 16,0-3-6-16,0-2 3 0,0-1 16 15,0 0 12-15,0 0-4 0,0-1-4 0,0 3-5 0,0 4-18 16,12-16 25-16,-6 14-13 0,-2 5-1 15,4-1 4-15,-1-2 5 0,4 4 8 0,4-2-12 16,-1 4 21-16,5-2-20 0,7 3-17 16,-6-1 11-16,6 2 0 0,-1 0-11 0,2 0 7 15,0 2 22-15,4 0-11 0,1-1 3 16,-2 4 13-16,2-2 8 0,1 2-23 0,-2 0 14 16,-17 0-17-16,5 0 23 0,4 0-19 0,0 0 16 15,-1 0-18-15,-3 0-8 0,-3 0 6 0,-4 0 17 16,-1 0-28-16,-2 0 7 0,-2 0-14 15,-7 0-24-15,7 0 8 0,-7 0-29 0,6 0 5 16,-6 0-78-16,0 0-38 0,8 0-17 16,-8 0-49-16,7 6 25 0,-7-7-162 0,-2 2-92 15,-4-1-18-15,3 0 21 0,-2 2 31 0,1-1 27 16,-3 0 37-16,2 1 30 0,-1 3 7 16,1-4 47-16</inkml:trace>
  <inkml:trace contextRef="#ctx0" brushRef="#br0" timeOffset="301580.2083">15192 14061 901 0,'2'4'305'0,"1"1"-16"0,1-1-19 15,-2 1-43-15,10 6 18 0,-6-4-60 0,1 0 2 16,1 3-14-16,-1-2-19 0,-1 5-17 0,-1-5 3 16,2 1-17-16,-3-2-11 0,-3-1-12 0,-1 1-12 15,1-2-7-15,-1 3-9 0,0 1-7 16,0 1 9-16,0 1 3 0,-11 13-8 0,4-11 13 15,-2-1-9-15,-3-4-8 0,-1 6-35 16,1-3-4-16,-2-5-2 0,0 5 8 0,3-1-18 16,3 3-3-16,-2-3 0 0,0 2-6 15,2-2 18-15,3-5-17 0,1 3 18 0,0-1-5 16,3-2-2-16,-2-2 0 0,3 3 23 16,-1-2 7-16,1 0-24 0,0-4-25 0,0 0 21 15,0 0 0-15,11 13-33 0,4-7 0 16,-3 0-25-16,1-2-36 0,1-4-34 0,4 1 15 15,-9-1-41-15,1 0 6 0,3 0-27 0,14-11-15 16,-8 3-4-16,-2-2 5 0,3 1 13 0,-1-1-78 16,-2-4 15-16,-2 1 20 15,-1 0 48-15,3 0 41 0,-7 1 11 0,3-1 102 16,-3 1 30-16,0-1 19 0,-2 1 13 16,2 2 12-16,-3 1 24 0,-2 3 5 0,0 0 24 15,-2 3-30-15,-1 0 16 0,3 1 9 0,-4 2-15 16,-1 0-10-16,0 0-12 0,0 0 59 0,0 0-19 15,4 8-46-15,-5-3 10 0,-4 8-10 0,-1 0-14 16,0 2-6-16,-3-1-7 0,0 1-5 16,-2-3 13-16,1 1-29 0,1 2 14 0,-1-3-14 15,1 1-4-15,0-3-2 0,-1 1-7 0,4-1-4 16,0-6-8-16,3 1 32 0,-2-2-21 16,1 1-23-16,3-2 32 0,0 1-16 0,-3-3 1 15,4 0 8-15,0 0-1 0,1-3-38 16,2 0 3-16,-1 0 26 0,1-2 4 0,7-6 12 15,-1-6 2-15,5 7 5 0,-1-5-14 0,1-4 23 16,3-1-15-16,-1 1 15 0,-2 5-22 0,4 1 12 16,-4-2 24-16,0 5-2 0,2 0-9 15,-2-2-15-15,-4 5 13 0,-2 2-9 16,-1 2 4-16,2 3-13 0,-9 0-7 0,0 0 28 16,23 15-9-16,-13-8-8 0,-6 4 13 0,7-1 5 15,-1 2-2-15,-5 1-16 0,1 3 4 0,2 0 11 16,-3-1-16-16,1 2-4 0,-2-2 19 15,1 2-18-15,-3-3-5 0,0 2 1 0,1-2-2 0,-2-4-4 16,4 5-11-16,-5-4-7 0,0-11-31 16,0 9-14-16,0-1-3 0,0-1-42 15,0-7-16-15,0 8 10 0,0-8-28 0,0 7-45 16,0-7-13-16,0 0-35 0,-9 8-7 0,8-9-35 16,-2 0 23-16,1-2-170 0,-1-1-79 15,1-1 44-15,-6-8 40 0,6-4 21 0,0-2 33 16,-3-1 18-16,1 1 16 0,-1-1 9 15</inkml:trace>
  <inkml:trace contextRef="#ctx0" brushRef="#br0" timeOffset="301865.0557">15550 14241 698 0,'-4'-4'300'0,"1"1"-28"16,1-1 8-16,0 2-73 0,-1-1-6 16,0 0-23-16,2 2 38 0,-2-1-45 0,3-1 7 15,0 2-51-15,-1 0-15 0,2-1 15 0,1 0-6 16,3 0-24-16,1 1-21 0,-1-1-9 15,12 0 44-15,1 2 17 0,3 0-13 0,-5 0-13 16,4-1 19-16,2 1-17 0,-3-2 0 0,-10 2-8 16,9 0 3-16,2 0-23 0,-5 0 4 15,0 0 9-15,-4 0-32 0,-2 0-1 16,-1 0-8-16,-2 0-24 0,-6 0 24 0,7 0-47 16,-7 0-8-16,7 0 2 0,-7 0-69 0,0 0-21 15,7 0-42-15,-7 0-20 0,7-3-37 16,-9 0-19-16,1-1 21 0,-6 3-240 0,-3-8 34 15,-4-3 31-15,-1 1 27 0,-1 1-92 16,-2-1 30-16,-2-1 27 0,2-2 112 16,-1 3 10-16</inkml:trace>
  <inkml:trace contextRef="#ctx0" brushRef="#br0" timeOffset="302333.6293">15317 13912 638 0,'0'0'231'16,"-1"0"-26"-16,0 0-14 0,1 0-30 0,0 2 14 15,1-1-3-15,0-2-20 0,-1 2-9 0,3-1-4 16,2 3-2-16,-3-2-38 0,3 0 33 15,-1-1-27-15,3 2 4 0,-1 0-23 0,2-1-22 16,8 2 7-16,-2 1-1 0,4-1-2 16,3-1-12-16,2 0 6 0,-3 2 15 0,6 0-24 15,-2-2 12-15,3 1-3 0,0-2 7 16,3 5 19-16,-2-4-38 0,-2-1-16 16,2 2 0-16,2 0-3 0,-1-1 39 0,-15-2-6 15,5 0-12-15,4 0-7 0,2 0-4 0,21 8-4 16,-25-8 35-16,-2 2-14 0,-4 0-22 0,-1-1-16 15,-3-1 24-15,-3 1-4 0,-2-1-20 16,3 0 19-16,-5 1-3 0,0-1-14 0,-2 0-13 16,2 1 13-16,-2-1 2 0,-2 0-8 15,0 0 8-15,0 0-3 0,6 0-45 0,-6 0-22 16,0 0-6-16,9 0-47 0,-9 0-28 16,0 0-5-16,8 5-50 0,-8-3 16 0,-3-2-222 15,2-2-60-15,-1 2 35 0,-2 2-25 0,2-2 29 16,-4-2 65-16,2 1 23 0,0 1 16 15,-1-1 41-15</inkml:trace>
  <inkml:trace contextRef="#ctx0" brushRef="#br0" timeOffset="302964.4097">16108 14294 692 0,'6'3'318'0,"-3"0"-44"0,11 5-22 0,-6-2-3 16,-3-1-12-16,0 0-11 0,0-1-53 0,0 0-13 15,-2-2 8-15,1 1-40 0,-1 1-3 16,-3 2-6-16,1-1-26 0,4 11 9 0,-4-6-6 0,2-1-20 15,-3-9-5-15,0 7-12 16,0 2 15-16,0-1-10 0,0-3-17 0,0-5 1 16,-13 17-25-16,6-3-3 0,2-6 51 0,-1-2-4 15,-3 5-7-15,1 0-46 0,-6-4 7 16,8-3-19-16,0 1 14 0,-1-3-18 0,0-1 12 16,2-1 4-16,5 0 12 0,0 0-27 15,-10 0-31-15,3 0 26 0,7 0 33 0,-18-11-28 16,6 4 8-16,1-1-22 0,-1-4 1 15,6 5 0-15,1-3 16 0,0-5 14 0,2 2-23 16,2 1 11-16,1 1-11 0,-1-8 0 0,1 11 2 16,0-3 0-16,0-3 47 0,12-16 18 0,-9 18-22 15,1 4 8-15,5-4-5 0,0 5 9 16,3-3-24-16,1 3 12 0,1 1-4 0,2-2 0 16,0 4-22-16,1 3 24 0,-7 1 1 0,4 0-11 15,1 0 0-15,4 0 7 0,0 0-5 16,1 0 7-16,17 10-11 0,-28-10 0 0,6 0 16 15,0 0-4-15,0 0-23 0,13 9 10 16,-17-7 22-16,-11-2-14 0,9 0 8 0,-2 0-14 16,0 0 9-16,-7 0-5 0,8 0-14 0,-8 0-6 15,7 0 8-15,-7 0-27 0,0 0-37 16,7 0 3-16,-7 0-124 0,0 0-67 0,13-8 22 16,-13 2-307-16,-8-7 41 0,8-1 36 15,-3-5 36-15,-3-2 29 0,3-3 27 0,1-4-20 16,2 11 59-16,0-7 25 0,0-3-4 15</inkml:trace>
  <inkml:trace contextRef="#ctx0" brushRef="#br0" timeOffset="305209.6967">17106 13447 625 0,'0'0'191'0,"0"0"-44"16,0 0 10-16,0 0-55 0,0 0 2 0,0 0 38 15,0 0-43-15,0 0 23 0,0 0-22 0,0 0-4 16,0 0-24-16,0 0 13 0,0 0 4 16,0 0-32-16,0 0 22 0,0 0-8 15,0 0-9-15,0-12 3 0,0 12 0 0,0 0-1 16,0 0-8-16,0 0-14 0,0 0 7 0,0 0 7 16,0 0 5-16,0 0-33 0,0 0 10 15,0 0 10-15,0 0-20 0,0 0 9 0,0 0-11 16,0 0 1-16,0 0 0 0,0 0-2 15,0 0 37-15,0 0-43 0,0 0 5 0,0 0 7 16,0 0 1-16,0 0 33 0,0 0-23 16,0 0-20-16,0 0 1 0,0 0 21 0,0 0-35 15,5-21 1-15,-1 21 3 0,-2 0 21 0,1 0-25 16,1 0-3-16,-2 0 30 0,1 0-8 16,1 0-31-16,1 0-9 0,-2 0 24 0,-3 0 29 15,0 0-40-15,0 0-6 0,7 0-1 0,1 0 5 16,-8 0 1-16,7 0 35 0,1 0-32 15,5-11-7-15,-8 9 3 0,1 1 17 0,9-5 14 16,-4 1 5-16,3-1-15 0,-5 0-2 16,-2 1 8-16,1 1-18 0,-2 1-12 0,1-1 22 15,-3-1 23-15,1 2-12 0,6-5-3 0,-1 0-13 16,-4 2 21-16,-2 1-17 0,-1-1 3 16,0 0-4-16,1 0-16 0,-2 1-2 0,1-1 33 15,-3 0-11-15,2 1-3 0,0-3 0 0,-2 1-3 16,1 0-1-16,-1 7-2 0,0-6 48 15,0-8-24-15,-13-14-1 0,8 13-40 0,0 1 15 16,0 5-1-16,1 0 12 0,-4 4-6 16,6 0 4-16,-3 2-2 0,1 0-3 0,0 1-20 15,0-2-13-15,0 1 6 0,-1 2 17 0,-1 1 0 16,6 0-1-16,0 0 0 0,-9 0 0 16,-4 0 0-16,-15 15-2 0,14-8 2 0,0 1 13 15,0 3-2-15,0 1-6 0,0 0 12 16,-2 1-7-16,0-1-1 0,4 5-3 0,-1-3 9 15,3 3 12-15,-1 0-12 0,0 1-13 16,0 2 13-16,3-1-5 0,2-2 4 0,-2 2-20 16,3-2 39-16,3 3-22 0,0-2-6 0,2-6-14 15,0 1 26-15,0 5-13 0,15 15-15 0,-5-18 1 16,0 4 26-16,4 2-6 0,-1-4 6 16,3-2-11-16,2 3 8 0,4-4-3 0,-1 0-26 15,4-1 21-15,-1-1-10 0,2-2 17 16,-3 0-13-16,5 0 11 0,-3-1-27 0,2-1 16 15,-2-1 6-15,-1-2-5 0,-1 1-15 0,-2-2 27 16,-4 0-3-16,1-1-6 0,-5-1 11 16,-5-1-30-16,0 0 27 0,-1 0-5 0,-7-1-10 15,0 0 3-15,6 0 0 0,-6 0-51 16,7 0-8-16,-7 0 0 0,6 0-45 0,-6 0-19 0,13-11-28 16,-11 7-42-16,1-1 17 0,-2-1-150 15,2-1-114-15,-3 1 20 0,6-7 29 0,-1-3 28 16,-1-4-18-16,1 5 64 0,-1-3 2 15,0-2 10-15,-3 2 0 0</inkml:trace>
  <inkml:trace contextRef="#ctx0" brushRef="#br0" timeOffset="305531.928">17582 13348 406 0,'8'-14'308'16,"-4"6"-58"-16,0-2-11 0,1 8-38 0,-1-3 9 15,1 2-17-15,-3 2 3 0,2 1-21 16,-1 0 4-16,1 1-61 0,5-1 18 0,5 12 11 0,-3 0-6 16,1-1-47-16,-2 1 28 0,0 3-28 15,3 3-11-15,-3-2-9 0,5 3-7 0,-4 1-7 16,0 3-6-16,3-4-6 0,-1 3 28 16,1 1-5-16,0-1-17 0,-1-3 11 0,-1 3-11 15,5-3-17-15,-1-1-14 0,0 4 20 16,1-3-5-16,0-3-3 0,-1 2-15 0,1 0 8 15,-3-2-3-15,5-1-3 0,-6-2-14 16,-2-1-76-16,0-4-5 0,-5-2-16 0,-1-2-45 16,-2-3-60-16,3-1 20 0,-3 0-217 0,-3 0-51 15,0 0 17-15,-3-9 48 0,3 6 22 16,-6-12 26-16,5 1-15 0,-2 3 3 0</inkml:trace>
  <inkml:trace contextRef="#ctx0" brushRef="#br0" timeOffset="305868.8666">17984 13477 310 0,'0'-5'378'15,"0"4"-80"-15,0 0-32 0,1-3-21 0,2 2 0 16,-3 0-46-16,1 1-5 0,2 1-8 0,-2-1-6 16,-1 1 2-16,0 2-61 0,0-2-20 0,0 2 37 15,0-1-24-15,-3 3 5 0,1-2 2 0,-2 4-26 16,-3 6-9-16,-6 1 14 0,1-3-5 15,0 1-14-15,1 2 13 0,1 3-28 16,-7 1-17-16,4-3 22 0,-1 1-14 0,0-1-6 16,-1 2-6-16,-3 1-24 0,1-7 13 0,3 6-5 15,0-1-38-15,-2 1 10 0,3-2 0 16,-1-2 47-16,2 0-23 0,1 0-2 0,-1-2-3 16,2-1-2-16,2-2-36 0,2 0-52 0,1-3-14 15,2 1-21-15,1-3-10 0,-2-1-10 16,1 1-19-16,2-2-16 0,1 0 15 0,0 0-202 15,0 0-95-15,1-8 27 0,2 4 30 16,8-6 24-16,-2-5 25 0,5 5-26 16,2-2 10-16,2-3 57 0</inkml:trace>
  <inkml:trace contextRef="#ctx0" brushRef="#br0" timeOffset="306534.7866">18132 13414 277 0,'16'-5'325'0,"-1"1"-17"0,-2 2-55 16,-2 1-3-16,-3-1-20 0,0-1 18 15,-2 2-37-15,-2 1-6 0,5 0-12 0,-9 0 12 16,0 0-46-16,0 0 3 0,7 0-17 16,-7 0 11-16,13 12-1 0,-11-6-23 0,-1 0-11 15,5 10-23-15,-5 1-4 0,-1-6 17 0,0 5-27 16,0 4-19-16,0 0-6 0,0 0-6 15,-14 25-4-15,9-21-13 0,1-3-1 0,2 1-4 16,-5-1-3-16,0 0-1 0,3-3-22 16,-5 3 35-16,5-5-18 0,-4 1-18 0,4-3 38 15,1-3-13-15,-1-2-21 0,3-1-3 16,-3-4 4-16,3 3-17 0,-2-5 8 0,3 1-3 16,-3 0 2-16,2 2-2 0,0-3 2 15,-3 0 1-15,3-1 0 0,-1-1 5 0,0 0-10 16,2 0 4-16,0 0 4 0,0 0 1 0,0 0-2 15,-5-10 6-15,4 4-2 0,-1 0-2 0,2-1-18 16,0-11 15-16,0 6 8 0,0-5 11 16,0-3-1-16,0 0-10 0,0-3 4 0,0 3 7 15,17-21 22-15,-13 16-14 0,1 0 4 0,-1 2-14 16,0-2 24-16,3 2 0 0,0 1 1 16,-2-3-13-16,0 2 17 0,4 7-7 0,1-2-4 15,-1 0 4-15,0 4-3 0,1 0-14 16,2 1-10-16,-2 3 11 0,3 1-8 0,2 3 7 15,3 1-7-15,-3 2-13 0,1 1 11 0,-7 2-26 16,5 0 18-16,13 10 9 0,-11-2-7 0,-4 1-14 16,-1 1 20-16,1 0 2 0,-3 3-23 15,-2 0 29-15,-3-2-12 0,2 2-13 0,-4-3 1 16,-2-10 10-16,0 8-2 0,0 4 6 16,-14 14-19-16,6-14 11 0,-1 2 8 15,-1-3-26-15,-3-1 24 0,4-6-15 0,-4 4 12 16,-1-5 9-16,0 3 0 0,0-4-11 0,-1 2-34 15,2-1-8-15,-2 1-14 0,-2-1-10 16,4-3 6-16,4 0-106 0,9 0-49 0,-27-10-86 16,11 1 29-16,2 1-252 0,1-2 38 0,3 0-23 15,1-7 47-15,3-3 16 0,0 2 27 0,4-2 88 16,2 7 27-16,0-7 6 0</inkml:trace>
  <inkml:trace contextRef="#ctx0" brushRef="#br0" timeOffset="307213.7326">19096 12987 640 0,'-4'-1'235'16,"1"-1"-8"-16,0 2-28 0,0-1-10 0,2 2-26 15,0-1-17-15,-3-1 7 0,4 1 16 0,-1 0-30 16,1 0-2-16,-1 0-24 0,1 0-11 0,2 0 0 16,2 1-2-16,-2 1 1 0,2-2-2 15,0 1 3-15,4-1-37 0,11 3 16 0,-10-3 4 16,6 0-15-16,2 0 21 0,3 0-22 16,2 0-3-16,1 0-20 0,1 0 15 0,-1 0-7 15,2 0-4-15,-2 6-21 0,24 1 22 16,-24-4-12-16,-4-1-6 0,2-1 33 0,-7-1-22 15,0 2-5-15,-5-1 13 0,0-1-4 0,-2 0-16 16,-7 0 10-16,0 0-5 0,8 0-3 0,-8 0-20 16,6 0-2-16,-6 0-2 0,7 0-34 15,-7 0-40-15,6 0-29 0,-6 0-65 0,0 0-87 16,14-11 23-16,-14 6 19 0,2-1 18 0,0 2 18 16,3-13 14-16,-1 6 15 0,2-6 12 15,-3 7 11-15,2-3-325 0,2-1 14 0,-2-1 29 16,6 2 100-16,3-5 9 0,-3 1-19 15</inkml:trace>
  <inkml:trace contextRef="#ctx0" brushRef="#br0" timeOffset="307814.6088">20412 12737 232 0,'-4'0'312'0,"3"-3"-65"0,-1 1 4 16,1 2-31-16,-1-1-20 0,2-2-15 16,0 1-2-16,-2-2-16 0,2 4-13 0,0-4-16 15,0 1-6-15,2 2 37 0,0-1-22 16,-1-1-54-16,1 1-1 0,0 1-2 0,1-2 16 15,1 2-1-15,-2-2-29 0,3 3-24 16,-1 0 3-16,4 2 7 0,-4-1-41 0,5-1 18 16,14 14 7-16,-13-8-18 0,4 6 14 0,1 1-29 15,2 4 20-15,-6 2 7 0,0 2-8 16,-5-3-16-16,2 3 21 0,-6 0-9 16,2-1-1-16,-1-2-2 0,-1 3-14 0,-2-1 31 0,0-9-5 15,0 3-25-15,0 2-6 0,-11 18-10 16,8-19-12-16,-8 0 20 0,3-2 27 15,-2-2-19-15,0 0 2 0,1-5-31 0,0-1 34 16,5-2-24-16,-3 2 10 0,0-2 10 0,0-2-10 16,0-1-10-16,-1 0-4 0,0 0-1 15,8 0-41-15,-11 0-6 0,-2 0 1 0,-9-13-27 16,13 10-6-16,3-3-49 0,2 1-45 16,3 2 17-16,0-4-186 0,1 0-89 0,0-3 50 15,17-11 27-15,-6 4-25 0,0 1 42 0,6 1 9 16</inkml:trace>
  <inkml:trace contextRef="#ctx0" brushRef="#br0" timeOffset="308257.7372">20785 12803 373 0,'8'-2'311'0,"-3"-2"-36"16,0 4-20-16,-1-1-14 0,0-1 34 15,-1 1-57-15,0-1 25 0,0 2-51 0,-1-2-13 16,0 2-41-16,-1-2 20 0,0 1-5 0,0 1-36 15,-1 0-27-15,-1-2 11 0,-1 4-10 16,-2 1-10-16,0-3 2 0,-1 2-19 0,-9 4 5 16,2 6-7-16,-4-3 9 0,3 2-7 0,0-1-2 15,-4-2-6-15,4 3-25 0,-3-1-1 16,3 1 6-16,-1-1-3 0,0 3 3 0,3-3-3 16,-1 3-21-16,4-2-2 0,-1 0 1 15,4 0 5-15,3-1-1 0,0-1 17 0,2 0-9 16,0-9-2-16,0 10-2 0,16 16 16 15,-6-14-28-15,4 1-2 0,0-2 0 0,2-3-1 16,4 2 0-16,0 0 16 0,0-2 24 0,3-4-33 16,1 4-7-16,-5 1 19 0,3-5 13 15,-1-1-38-15,0 1 31 0,-6-2-4 0,1 1 16 16,-6-1-35-16,-1-2-2 0,-1 0 15 0,-1 0-27 16,0 0 8-16,-7 0 30 0,0 0-10 0,7 0-4 15,-7 0 4-15,7 0-40 0,-7 0 4 16,16-11-77-16,-13 10-30 0,-1-2-38 15,1 0-22-15,1-3-51 0,-2 3 21 0,0-5-187 16,0 3 32-16,6-9 29 0,-3 0-36 0,-1 1 0 16,-4 1 45-16,5-2 22 0,-1-1 19 15,0 2-13-15,-3 6 7 0</inkml:trace>
  <inkml:trace contextRef="#ctx0" brushRef="#br0" timeOffset="308501.9341">21073 12921 267 0,'2'0'353'0,"5"0"-47"0,-2 1-6 0,1-2-66 15,-1 2 40-15,2 0-53 0,0 1 26 0,2-2-11 16,3 0-56-16,15 9-18 0,-8-4-20 0,-11-5-23 16,3 0 16-16,2 0-4 0,9 8-41 15,-14-7 7-15,-1 1-32 0,-1-1 12 0,1 0-33 16,-1-1-67-16,-6 0-35 0,0 0-40 15,0 0-50-15,8 0 14 0,-8 0-165 0,15-11-142 16,-12 7 67-16,7-6-2 0,-1-2 37 16,-1 5 13-16,0-10-6 0,-1 9 33 0</inkml:trace>
  <inkml:trace contextRef="#ctx0" brushRef="#br0" timeOffset="309041.5162">21432 12791 363 0,'4'-2'329'0,"0"0"-57"0,1-1 10 15,-1 0-24-15,2 1-46 0,-3 1 22 0,0 0-55 16,0-4-27-16,1 5 45 0,-2 0-24 0,1 0 6 16,-2 0-64-16,2 4 6 0,-3-2-1 15,1 2-42-15,-1 3 40 0,0-3-29 0,0 3-20 0,-1 9-4 16,1-10 7-16,0 8-7 0,0 1-20 16,0 0-13-16,-9 12 13 0,9-18-5 15,0 5-4-15,0 1-4 0,0-2-3 0,0-1 5 16,0 0-4-16,0 1 27 0,15 17-6 15,-11-18-7-15,2-4-4 0,2 5-3 0,0-3-4 16,2 1-25-16,-1-4 0 0,0-1-1 16,1-1-6-16,-2-5-6 0,-1 1-5 0,1 1 18 15,-8-2-5-15,13 0-1 0,5 0 0 0,17-18 0 16,-19 11-1-16,0-6 8 0,0 1-1 16,-1 2 15-16,-1-8-13 0,-2 3 12 0,1 0 3 15,-3 2 22-15,1 2-1 0,2-2 11 0,-9 5 11 16,1-2-11-16,-1 3 10 0,-1 2-9 15,1 0 5-15,-1 1 2 0,-2 3-11 0,1-3-4 16,-1 1 1-16,-1 2-9 0,0 1 9 16,0 0-4-16,1 5 8 0,-2 0 10 0,1 0-11 15,0 2 9-15,-1 12-20 0,1-9 35 0,0 5-24 16,-8 22 2-16,6-17 21 0,2-8-31 16,0 6 7-16,0 2-22 0,0 3 12 0,0-1-11 15,0 0 22-15,0 1-6 0,0-2-11 16,0 2-26-16,0-4 5 0,0 2 12 0,0-2-13 15,0 0-23-15,0-1-39 0,-12 17-40 16,7-20-30-16,4-2 10 0,-5 0-87 0,-2-2-44 16,-1-3-54-16,5-2 25 0,-8 3-272 0,-3-1 5 15,5-6 41-15,-3 1 36 0,3-3 38 0,-2 1 27 16,2-1-19-16,-8 0 26 0,-2 0 112 16,-23-12 15-16,18 7 7 0</inkml:trace>
  <inkml:trace contextRef="#ctx0" brushRef="#br0" timeOffset="309657.725">20333 13422 257 0,'-2'3'306'0,"0"-1"-48"0,-1-2-39 16,2 1 6-16,0 1-26 0,1 1 0 16,0-3 2-16,0 3-19 0,0-2-25 0,2 2 8 15,1-2-38-15,1 2 27 0,-1-2-32 0,6 0 9 16,7 4-9-16,1-3-24 0,2 0 5 15,2 1-1-15,0-3-26 0,0 3 2 16,1-3-18-16,1 1-7 0,1 2-3 0,0 1 25 16,1-2-16-16,3-1-24 0,0 2-3 0,-11-3-3 15,5 0-4-15,8 0 49 0,2 0 15 16,2 0-29-16,0 0-7 0,2 0 17 0,-2 0-28 16,2 0-18-16,1 0 33 0,0 0-3 15,39 14-18-15,-39-14 9 0,1 1-6 16,2 0-4-16,-2 2 20 0,-1-2-9 0,-1 0-18 15,1 1 14-15,1 2 17 0,1-3-22 0,2 2 9 16,2 1-15-16,-1-2-3 0,2 0 16 16,-1 2 10-16,0-2-25 0,-4 1 19 0,5 1-19 15,-5 0-10-15,-3-2 10 0,-1 1-3 0,-3 2 15 16,-2 2 1-16,1-2-10 0,-3-2-4 0,-2 2-13 16,-9-4 6-16,3 5 12 0,-2-5-17 15,-7 0-1-15,-11-1 9 0,8 0-11 0,-2 0-2 16,-6 0-20-16,8 0-5 0,-8 0 15 0,0 0-25 15,6 0-19-15,-6 0 6 0,0 0-151 16,12 3-22-16,-15-5-82 0,-1 1 28 16,-2-1-282-16,-4-5 40 0,-4-2 39 0,-3-2 41 15,-6-2 30-15,1 4 25 0,-1-2 33 16,-5-1 27-16,-1 3-2 0,-5 5 5 0</inkml:trace>
  <inkml:trace contextRef="#ctx0" brushRef="#br0" timeOffset="310268.2471">20705 13839 473 0,'-3'0'274'0,"2"-2"-25"16,0 2-24-16,-1-2 20 0,0 1-23 16,2 1 11-16,-2-1-44 0,2-2-21 0,0 1-5 0,0-1 34 15,0-1-55-15,0 3-16 0,2-1-13 16,-2-1 14-16,2-1-13 0,0 2-12 0,-1 0-9 16,0-2 7-16,2 3-19 0,-2-4-9 15,3 3 24-15,1 0-21 0,-3-4-9 0,3 5-8 16,-1-1-12-16,3-1-6 0,-3 0 7 15,2 2 11-15,-2-2-22 0,1 0-7 0,-1 2-5 0,0 0-3 16,-2 0-19-16,1-1-1 0,-1 1 35 16,2-2-11-16,0 3-3 0,-2-1-3 0,0 0 2 15,0 1-1-15,2-1 6 0,-3 0-3 16,-1 1-3-16,0 0-12 0,0 0-2 0,0 0 1 16,0 0-13-16,0 0 39 0,0 0-6 0,7 0-50 15,-7 0 9-15,0 0 2 0,0 0 1 16,0 0-70-16,6 0-43 0,-6 0-29 0,8 8-34 15,-12-9-22-15,2 2 18 0,0-1 19 16,0 0 15-16,-2-1-265 0,-1-2 29 0,2 3 30 16,-1-2 6-16,-1 1 22 0,-2 0 24 0,-2-8-18 15,1 5-6-15</inkml:trace>
  <inkml:trace contextRef="#ctx0" brushRef="#br0" timeOffset="311773.6206">19967 12672 348 0,'0'0'298'0,"0"0"-9"0,0 0-35 0,0 0-7 16,0-11-35-16,0 11 44 0,0 0-69 0,0 0-9 15,0 0 5-15,0 0-23 0,0 0-43 16,0 0 4-16,0 0 12 0,0 0-21 0,0 0 28 16,0 0-43-16,-28 13-23 0,21 2 18 0,2 5 7 15,-1-3-10-15,-2 0 0 0,-1 2-8 16,3 1-24-16,-3 2-1 0,1-1-14 0,-3 1-5 15,2 3 30-15,1-3-9 0,1 0 10 16,-2-2-19-16,-1 2 10 0,5-1-10 0,-3-3 14 16,1 1-18-16,1-2 9 0,1-3-9 15,-2 3-2-15,1-4-8 0,2-1-9 0,1-4-4 16,0 0-25-16,-3-4 40 0,5 3-21 0,-1-4 3 16,0 3-14-16,1-1 9 0,-2-2 0 15,2 3-4-15,-1-4-22 0,1 1 3 0,1 0 0 16,-3 0-59-16,2 0 11 0,-1-1-55 15,1-1-18-15,-2-1-11 0,3 0-44 0,0 0-24 16,0 0 20-16,0 0-127 0,0 0-64 0,0 0-22 16,0 0 31-16,-9 0-47 0,9 0 25 15,-17-10 62-15,12 8 16 0,5 2 9 0</inkml:trace>
  <inkml:trace contextRef="#ctx0" brushRef="#br0" timeOffset="312095.6091">19514 13221 367 0,'-5'4'258'0,"3"-1"-21"0,0 0-35 0,0 2 14 16,-1-2-33-16,3 1-13 0,0 0 1 0,0 1 10 15,3-1-18-15,-1 1-20 0,1-1-4 16,2-1 14-16,5 7-31 0,2-2 5 0,2 2 4 16,1-4-22-16,2 0-11 0,0 0-12 0,3-2 40 15,-1 0-33-15,-1 2-9 0,5-1 21 0,0 1-8 16,-4 0-12-16,5 0-8 15,2-1 11-15,-3 1-2 0,1-2-24 0,-1 2 10 16,0 2-9-16,-1-4-11 0,-5 2-7 0,3 0-4 16,-3-2-4-16,-1-1 3 0,-1 0-9 15,-2 0-5-15,-2 2-73 0,-1-3 9 0,-5 1-47 16,0-2-31-16,-1 0-13 0,-3-1-39 16,1 0-60-16,-2 1 19 0,0-1-108 0,-3 0-115 15,0 0 32-15,0 0 7 0,-4 0 30 0,-2-1 24 16,3 1 54-16,-13 0 20 0,12 0-33 15</inkml:trace>
  <inkml:trace contextRef="#ctx0" brushRef="#br0" timeOffset="312483.9448">19722 13448 433 0,'-4'2'339'0,"1"-1"-60"0,1 0-54 16,0-1 14-16,0 1-53 0,-1 1-13 15,2-2 26-15,-1 3-48 0,2-1 17 0,0-1-61 16,0 2 45-16,0-1-19 0,2 2-56 0,-1-2 16 15,-1 3-17-15,1 1 7 0,-1-2-4 0,2 0 2 16,-2-4-3-16,0 9-46 0,0-3 33 16,0 2-38-16,0-1 32 0,0 5-26 0,-9 16-28 15,1-12 27-15,0-2-20 0,-1 0 19 16,0-1-25-16,3-4 23 0,-4 1-26 16,1-1-14-16,-1 1 7 0,3-1 22 0,3-3-9 15,-1 0-5-15,1-3 25 0,1 2-33 16,1-1 26-16,1 1-17 0,0-3-15 0,1-2 7 0,0 0 4 15,0 0-15-15,19 20 26 0,-5-12 18 16,1 2 8-16,6 0-35 0,-2-2-3 16,3 0 7-16,2 0 8 0,0-1-6 0,-1-1 1 15,4 3 55-15,0-3-6 0,-3 0-44 0,2 3 15 16,-1-2-13-16,-5-3 21 0,-1 1-30 16,-2-2 15-16,-4 1 13 0,-1-2-19 0,-2 1-51 15,-2-2-44-15,-2 0-36 0,-3-1-57 16,-3 0-24-16,0 0 17 0,8 0-235 0,-8 0-25 15,7 0 53-15,-7 0 14 0,16-13 10 0,4 7 25 16,-8 3 48-16,0-4-10 0</inkml:trace>
  <inkml:trace contextRef="#ctx0" brushRef="#br0" timeOffset="313151.0813">20826 14024 502 0,'1'1'408'0,"2"1"-67"0,2-4-72 16,-4 4 6-16,2-1-28 0,1-1 12 0,-2 4-43 16,1-3-34-16,-1 0 3 0,0 1-20 0,0 2 7 15,1-1-19-15,-2-1-17 0,2 2-30 16,-3-1 2-16,2 3-13 0,-2-3-8 0,-1 2-4 15,1 1-10-15,0-6-44 0,0 0-2 16,0 8 19-16,0-2-5 0,0-6 19 0,-14 24-5 16,6-16-7-16,-3 1-27 0,2-4-4 15,2-3-3-15,-1 0-1 0,0 1-2 0,1-3-10 16,1 0-14-16,-1 0 11 0,1 0-3 0,6 0 2 16,-6 0-17-16,-1 0 3 0,-14-10 3 15,10 5 9-15,2 0-1 0,2 0 18 16,2 0-1-16,2 0-5 0,2 1-4 0,1-2-11 15,0 6 5-15,0-9-23 0,14-10 4 0,-5 6 1 16,0 4 36-16,7-3-14 0,-2 0 1 16,0 2 26-16,1-3-8 0,0 6 30 0,-2 1 19 15,4 0-6-15,-4 3-1 0,3-3 11 16,-5 5 15-16,1-1-14 0,-12 2-5 0,12 0-5 16,-1 0-14-16,-2 0 15 0,1 0-22 0,3 0-14 15,2 0 8-15,-2 0 4 0,10 11-5 0,-14-11-18 16,-3 1-15-16,-1 1-23 0,2 0-41 0,-4-1 6 15,3-1-51-15,-6 0-19 0,0 0-24 16,0 0-43-16,0 0-14 0,5 0-39 0,-5 0 21 16,16-11-225-16,-12 8-14 0,0-1 40 15,0 1 1-15,9-7 79 0,-5 1-8 0,-1-2 51 0,6 1-12 16,-2 0 21-16</inkml:trace>
  <inkml:trace contextRef="#ctx0" brushRef="#br0" timeOffset="313645.8437">21245 13852 926 0,'7'0'309'0,"-1"1"0"16,12 5-8-16,-1-3-29 0,-2 3-50 0,-2 0-15 15,0-2-20-15,-3 1-20 0,1 2 19 16,-1 0-28-16,-3-1-12 0,3 7-16 0,0-2-14 16,-3-3-18-16,-3 0-9 0,-1-1-21 15,-1 0 21-15,-1-2-13 0,-1-5 0 0,0 0-32 16,0 8 13-16,0-1-6 0,0-1-6 0,-10 4-17 15,6-6 19-15,1 1-11 0,-5 7-16 16,1-4 22-16,3-2-14 0,0 0-4 16,2-1-9-16,-2-1-1 0,1 0 0 0,2-1 15 15,-1-1-2-15,0-1-4 0,2 4-11 0,-1-3 33 16,0 2 0-16,1-3-23 0,0-1 30 16,0 0-4-16,0 0 4 0,0 0-13 0,0 0 20 15,15 12-14-15,-10-10-28 0,0 1 6 0,-1-2 28 16,15 2-21-16,-3 1-1 0,0 1 20 15,0-1-1-15,-4-1-2 0,4 3-15 0,-2-5 19 16,-5 1-15-16,10 2 11 0,-10-3-4 16,0 1 8-16,-2-1-4 0,0 1-5 0,-2-2 1 15,-1 1-4-15,-2-1-20 0,2 2 10 0,-1-2-1 16,2 1-2-16,-1 1-11 0,-2-2 2 16,1 0-6-16,1 2-9 0,-3-2 16 0,2 0-21 15,-2 0-20-15,-1 0-20 0,0 0-31 0,0 0-38 16,0 0 12-16,1-7-72 0,-5 3-87 15,-2-7-65-15,-3-3 31 0,-1-2 29 0,-6-1 24 16,0-2 23-16,0 0-325 0,0-3 45 0,-1-3 33 16,-6-3 82-16,3-1 58 0,-3-3 33 15,2-2 21-15,-3-2 15 0,-2-3 8 0</inkml:trace>
  <inkml:trace contextRef="#ctx0" brushRef="#br0" timeOffset="314327.1052">20139 12453 635 0,'4'1'161'0,"-1"1"-12"15,2-1-38-15,-2 1-6 0,2 1-15 16,-2-1 31-16,0-2-12 0,1 2 15 0,0 0-62 16,0-1 31-16,-1 2-26 0,3-3 3 0,-1 2-39 15,0 1 22-15,-1-1 8 0,-1 1-5 16,3-2-17-16,-5 0 0 0,3 1-18 0,1 1 3 15,-4-3-2-15,4 1 1 0,-2 2-1 0,-1-2 12 16,0 1-14-16,1-1-3 0,0-1-3 16,2 2-14-16,-1 1 3 0,0-2 3 0,-2 2-1 15,2-3-32-15,-1 2 13 0,0 1-9 0,3-2-33 16,-4 1 1-16,2 2 5 0,0 0-86 16,2-4-18-16,-2 3-68 0,1 0 5 15,2 0-4-15,-5-2-6 0,0 3 6 0</inkml:trace>
  <inkml:trace contextRef="#ctx0" brushRef="#br0" timeOffset="314793.0728">20321 12547 491 0,'3'2'151'0,"-3"2"39"0,0-3-87 0,1 2 9 16,0-2 41-16,2 2-24 0,-2 0-5 16,-1-3 11-16,3 1 11 0,-3 0-15 0,0 1 19 15,2 1-4-15,-1-2 5 0,-1-1-1 0,2 0-14 16,-1 2-9-16,3-2-46 0,-4 3 24 0,0-2-14 16,1-1-21-16,-1 3 19 0,0-2-1 15,1 0-36-15,-2 2 22 0,1 1 11 0,-1 0-9 16,1-4-45-16,0 0-2 0,0 8-12 15,-10 5 29-15,-2 3-19 0,3 0 15 0,-2 1-25 16,2-3 24-16,1-2-11 0,2 7-7 0,-5-1-2 16,1 1-3-16,-3 0 41 0,6 2-40 0,-2-1 6 15,-3 1 12-15,-1-1-4 0,6 2-3 16,-3 2-3-16,2-1 26 0,-2 1-2 16,1 0-10-16,1-4-6 0,-1 4-2 0,0 1 20 15,3 1-12-15,-4 2-22 0,1-1-5 16,-1-1 40-16,0 0-8 0,4 1-2 0,0-1-24 15,0 1 17-15,1-1-8 0,-1 0-28 0,2 6 26 16,2-4-6-16,-1 3 4 0,0 1 9 16,3 2 5-16,0-19-8 0,0 9-19 0,0 3 3 15,0 4 6-15,0-2-2 0,0 2-11 16,0 2 4-16,0-1-2 0,13 28 26 0,-10-31-25 16,-1 1-10-16,1 4 26 0,1-2-20 0,1-3-1 15,1 0-15-15,1 1 4 0,1-3-9 16,2-1-8-16,1-1-16 0,4 5 22 0,1-2-17 15,4 0-5-15,1-1 5 0,-2-2-30 16,5 0-50-16,0-1-26 0,1-2-36 0,2-1-46 16,2-2 19-16,0-2-222 0,1-2-50 0,1 1 37 15,0-4 57-15,3 1 2 0,0-2 14 16,1-6 71-16,4 4-16 0,0-4 50 0</inkml:trace>
  <inkml:trace contextRef="#ctx0" brushRef="#br0" timeOffset="315712.3623">22059 12919 494 0,'2'-3'175'0,"1"2"14"15,-2-3 9-15,1 2-36 0,2-1 23 0,0 0-26 16,-1 1-10-16,1-2-3 0,-2 1 6 15,1 0-17-15,-1 1-9 0,1-1-6 0,-1 0 5 16,2 1 14-16,-3-3-24 0,3 2 42 16,-1 2-42-16,-1 0-1 0,2-2-16 15,-1 3-18-15,-2 0-22 0,-1 0 45 0,0 0-9 16,0 0-22-16,9 0-6 0,4 10 22 0,-7 3-9 16,4 2-7-16,1 1 3 0,-1 3-18 15,-2 2 19-15,2 3-26 0,-4 2 4 16,3 2-17-16,-2 0 38 0,3 2-24 0,-4 3 7 15,4 2-10-15,2 4-11 0,-2-3-11 0,2 7 18 16,0-4-6-16,-1 4 13 0,0 2-21 0,3-3-2 16,-4 3-3-16,-1 1-15 0,0-3 14 15,0 3-3-15,-5-2-3 0,1-1-23 0,-1-1 29 16,-2-1-12-16,0 1-1 0,-2-21 7 0,0 8-26 16,-13 42 6-16,7-34 14 0,-2 3-13 15,-3-4 22-15,-2 0-25 0,-1-4-12 0,-3-2 30 16,-1-2-31-16,1 1 24 0,-7-3 8 0,6 0-16 15,-2-5-23-15,-2-1 36 0,-1-1-10 0,-1-3-5 16,-1-3 1-16,3 1-2 0,-3-6-26 16,0 3 30-16,-1-3-15 0,2 1 21 0,1-5-7 15,0 1 13-15,3-2-42 0,1-3 18 0,7 2 2 16,-1-2-83-16,4 0 22 0,9 0-65 16,-7 0-27-16,-9-15-55 0,12 10 19 15,-1-3-248-15,1-9-30 0,4 2 36 0,0 5 30 16,0-6 28-16,10-23 24 0,-1 15 25 0,4-1 16 15,0-3 66-15</inkml:trace>
  <inkml:trace contextRef="#ctx0" brushRef="#br0" timeOffset="316465.3103">22456 12772 669 0,'-2'0'309'0,"0"-3"-45"0,2 0-25 0,2 1-30 16,0 0 15-16,-1 1-27 0,5-1-34 0,-4 2-32 15,7-1 50-15,-1 1-75 0,-2-1 12 0,5 1 20 16,5 0-28-16,2 0-4 0,16 15-18 16,-12-9 28-16,-3 5-33 0,2-3-38 15,-10 6 18-15,3 1 0 0,-1 0-10 0,-4 5 4 16,-1-4-34-16,-6 4-4 0,1-1 32 0,-3 2-16 15,0-11-4-15,0 2 16 0,-17 20-31 0,7-15 20 16,1 1-18-16,0-3-2 0,0 3-1 16,1-4 11-16,3-1-17 0,3-5 26 0,-2 0-49 15,0-2 2-15,2 1 1 0,0-1 30 16,2 0-3-16,0-6-1 0,0 0-3 0,0 7-2 16,17 12 5-16,-6-10-20 0,2 1 20 15,1-1-1-15,2 0-2 0,-1-2 0 0,5 2 20 16,-2-3 18-16,5 1-4 0,0 1-5 0,2-2 0 15,-1 1 1-15,0-1-40 0,3-2 13 16,-3 1 17-16,-4-1-19 0,1 1 8 0,-2-3 20 16,-2 2-9-16,1 3-10 0,-7-4 9 15,-2 0-10-15,0 0-34 0,-2-2 2 0,0 2-50 16,-4 0-17-16,0 0-42 0,-2-2-32 16,-1-1-46-16,0 0 20 0,0 0 15 0,-14 18 15 15,3-17-334-15,1 4 38 0,1-4 21 16,-10 3 27-16,-3 0 23 0,-3 3 26 0,-2-5 13 15,-2 2 55-15</inkml:trace>
  <inkml:trace contextRef="#ctx0" brushRef="#br0" timeOffset="317753.4043">21438 13969 314 0,'-2'1'314'0,"-2"1"-55"0,1-2-18 16,0 3-32-16,0-1-41 0,-3-1-7 15,3 3-16-15,-2-2-13 0,0 0-12 0,2 2-18 16,-1 0-19-16,2-1 11 0,-3 2-22 16,0-4-10-16,2 5 6 0,-1-1 2 15,2-3-24-15,-1 2 3 0,2 0 11 0,-2-1-15 16,3 2 24-16,0-1-13 0,0-4-6 0,0 0 32 15,0 0-29-15,0 7-5 0,0-7 32 0,12 12-14 16,-8-8-17-16,3-3 15 0,-2 0 10 0,2 2 1 16,-1-2 2-16,1-1-25 0,-7 0 0 15,9 0 10-15,2 0-6 0,17-12-4 0,-16 6-15 16,2-1-5-16,-5-1-14 0,0-2 12 16,-2 2-1-16,-4 2-5 0,-3 0 6 0,0 6-4 15,0-7 21-15,0 7-13 0,-20-20 15 16,5 13-5-16,-1 0-40 0,0 1 1 0,-3 3 14 15,0 0-1-15,1 0-26 0,12 3 9 0,-8 0-1 16,-2 0 11-16,1 0 0 0,4 0 4 0,-10 12 3 16,7-8-1-16,1 6-37 0,7-4 1 15,-1 1 3-15,5-2 13 0,2 0-15 16,0-5 16-16,0 0-6 0,0 7 7 0,0 1-20 16,14 9 10-16,0-9 2 0,-1 2 0 0,3-2 19 15,0 3 1-15,3-6 24 0,0 1 21 0,2-1-6 16,-1 0 13-16,-1-1-49 0,3-2 59 15,-2-2-32-15,1 0 7 0,-11 0 4 0,3 0-11 16,3 0-9-16,14-11-7 0,-21 8 1 16,-1 0 2-16,-2-2-16 0,-2 1-1 0,2 0 3 0,-3 1 17 15,-2-2-40-15,-1 2 24 0,0-2 2 16,-3 1 5-16,3 4-6 0,-8-6-20 0,-5-1 31 16,-5 3-12-16,0-1-3 0,1 2-2 0,-2-2 2 15,-3 5-2-15,12 0-16 0,-5 0-10 16,-4 0 7-16,-14 13-9 0,20-9 16 0,-5 3 0 15,5-2-36-15,4 0 47 0,3 0-20 16,2 0-1-16,1-1-9 0,3 1 17 0,0-5-10 16,0 0 13-16,0 0-10 0,22 19-13 15,-10-13 23-15,3 0 9 0,2 3-6 0,0-4 19 16,-1-3 0-16,-1 2-10 0,-5-3 15 16,3-1 1-16,-4 0-13 0,0 0 11 0,1 0-9 15,16-9 8-15,-11 2-4 0,-5 1-4 0,2-2-2 16,-7 4-1-16,0-1-2 0,0-2 26 15,-1 2-21-15,-4 1 11 0,0 4-6 0,0 0-11 16,0 0-15-16,0-8 5 0,0 8 23 0,-12-14-2 16,7 11-6-16,1 0-4 0,-3 2 12 15,3-3-15-15,-1 3-8 0,0-1 4 0,0 1 4 16,-1-1 3-16,0 0 11 0,2 2-21 0,1-1 16 16,0 0-23-16,-1-1 3 0,-1 2 2 15,2-1 10-15,1 1-52 0,-1 0 3 0,0 0-46 16,0 0 8-16,3 0-84 0,0 0-62 15,0 0 20-15,0 0-264 0,-6 0-47 0,6 0 29 16,-9 0 35-16,-4-13 32 0,4 1 28 0,0 0 25 16,1 0 31-16,-1-2 23 0,2 1 52 15</inkml:trace>
  <inkml:trace contextRef="#ctx0" brushRef="#br0" timeOffset="326955.9911">749 14791 471 0,'0'0'128'0,"0"0"32"15,0 0-75-15,0 0-8 0,0 0 20 0,0 0-27 16,0 0-17-16,0 0-6 0,0 0-6 0,0 0-5 16,0 0-36-16,0 0 0 0,0 0 0 15,0 0-11-15,0 0-10 0,18 0-85 0,-25-2-77 16,7 2-121-16,0 2 35 0</inkml:trace>
  <inkml:trace contextRef="#ctx0" brushRef="#br0" timeOffset="340131.715">448 9063 408 0,'0'-14'291'16,"0"14"-14"-16,0 0-19 0,0 0-26 0,0 0-33 16,0 0-16-16,0 0-17 0,0 0-13 0,0 0 13 15,0 0-37-15,0 0 13 0,0 0 8 16,0 0-34-16,0 0-10 0,0 0-18 0,0 0-3 16,0 0-27-16,0 0 44 0,0 0-47 15,0 0 19-15,0 0-22 0,0 0-16 0,-20 2 48 16,20 8-80-16,-4 1 16 0,4 5-13 0,0-3 34 15,1 4-23-15,-2 3 4 0,-3-4-17 0,3 1 3 16,-4-2-12-16,0 0 17 0,6 2 5 16,-2-2 8-16,1-5 2 0,0 0 6 0,-12 13-39 15,8-8 6-15,-1-2 7 0,0-2-18 0,0-1 72 16,2 1-71-16,-2 0-7 0,4-1 0 16,0-1 41-16,1-1 7 0,-2-3-33 0,1 2-20 15,0-5 22-15,0 4 23 0,-1-4 16 16,2 1-40-16,0-2 40 0,-1-1-21 0,1-1-11 15,0 1-7-15,0 0 11 0,0 0-1 0,1-3 57 16,-1 3-9-16,-1 1-5 0,0-10-23 0,-2 4-5 16,2-6 0-16,-2-1 20 0,1-2-10 15,-2 0-10-15,3-2-1 0,-2-3-3 16,3 3 36-16,-1-7-11 0,1 3-30 0,1-4 9 16,-1 3 1-16,0 9 4 0,0-7 7 0,0-2 7 15,0-2-20-15,10-23-13 0,-3 25-13 16,-2-4 14-16,0 5 9 0,0-5-8 0,3 6 6 15,1 3-19-15,-4-2 24 0,3 3 1 16,-2 1 1-16,3 4-16 0,-4 0-18 0,3-2 4 16,-2 2 21-16,4-1-16 0,-5 3 30 0,4 2-8 15,-2-1-21-15,-1 6 7 0,3 1 18 16,-3 4-24-16,2-7 2 0,1 6-23 0,4 0 6 16,-4 3-8-16,0 6 25 0,3-5-3 15,-2 4-1-15,-3 3 29 0,2 4-26 0,-1 2 4 16,-2 0-17-16,1 2 15 0,-1-1 3 0,-1 3-1 15,-1-2-9-15,0-1-5 0,-2 2-2 16,2-2 12-16,-4-10-4 0,0 4 15 0,0 2 3 16,-10 16-14-16,5-19-3 0,1 0-5 0,-1-8-1 15,4 5-29-15,-2-1 37 0,-2-6 2 16,2 3-15-16,-2-3-4 0,3 0 32 0,-1 0 0 16,-1-5-19-16,-1 2 3 0,1-1 4 15,-1 0-14-15,1-4 0 0,-1 0 18 0,0-4-25 16,1-1 29-16,-2-9-14 0,3 3-36 0,5-2 48 15,-5 1-31-15,3-8 9 0,-4 4 12 0,4 1-7 16,2-2-32-16,0 3 39 0,-2 8-15 0,8-16 5 16,-6 5-13-16,6 5 15 0,-3-1 1 15,3 2-5-15,0 2-10 0,0 1 11 0,4 4 14 16,-2-5 1-16,3 3-32 0,-2 1 8 16,1 3 26-16,1 2-8 0,-2-1 0 0,-11 5-16 15,12 0 19-15,-1 0 8 0,10 13-21 0,-11-3-14 16,0 2 23-16,0 5 0 0,-2 0 0 15,-2-1 29-15,-3 4-58 0,7 0 10 0,-5 0 19 16,3 2-3-16,-3-1 14 0,3 1-39 0,-1-2 31 16,-1-1-15-16,-1-4 20 0,-3 2-16 0,7-1-13 15,0-6 27-15,-8 5-2 0,8-5-3 16,-2-3-36-16,0 6 46 0,1-6-20 0,0 1 8 16,2-1-6-16,-4-1-21 0,3-1 17 15,4-1 7-15,-13-4-4 0,13 0 13 16,-3 0-7-16,3 0 10 0,14-15-1 0,-16 8 0 15,3-3-28-15,3 2 3 0,-6-6 1 0,2-2 11 16,3 3 7-16,-5-5 3 0,3-2 0 0,0-3 1 16,-4 0-2-16,3 1 0 0,-8 0-21 0,3-1 22 15,-3 3-3-15,1-2-16 0,-6 14-4 16,0-4 2-16,0-4-26 0,0 2 13 0,0 4-24 16,-11-8-7-16,7 13-23 0,-5 2 47 0,3 4-17 15,-2 1 8-15,-1-2 25 0,-9 10-52 16,2 2 62-16,5-1-22 0,1 6-23 0,-4-3-10 15,5-3-9-15,0 9 16 0,4-7-7 0,-2 9 7 16,1-8 7-16,4-3-4 0,0-3 7 16,-1 4 6-16,3-12 16 0,0 8-32 15,0 1 18-15,0-1-13 0,11 7 28 0,-3-11 3 16,-7-4 8-16,4 0 23 0,-5 0-23 16,5-4 18-16,3-2 2 0,-2 2 16 0,-2-3-20 15,-1-2 33-15,3 0-8 0,-1-1 8 0,3-2 16 16,-3 1-8-16,-1 2 1 0,1 3 11 15,1-9 1-15,-2 6-11 0,0-4-3 0,-3 7 40 16,2 0-6-16,1 5-44 0,-2 1-16 0,2-2-12 16,-1 1 34-16,-3 1-3 0,12 11-5 0,-6-4 22 15,1 0-6-15,0 3-3 0,0 1-6 16,1-3-3-16,1 1 3 0,-4 7 5 0,1-2-2 16,2-3-5-16,-1 4-21 0,-4-1 12 0,5 3-3 15,-2-2-26-15,2-2-24 0,-1 0-40 16,-4-1 21-16,4 1-49 0,-2-1-17 0,-1-4-26 15,-2 2-38-15,3-3 18 0,-1-3-167 0,0-1-79 16,0 2-25-16,-3-4 34 0,5-1 43 16,1 2 22-16,-7-2 23 0,0 0 7 0,10 0 26 15</inkml:trace>
  <inkml:trace contextRef="#ctx0" brushRef="#br0" timeOffset="340696.4003">1369 9028 779 0,'2'-4'343'0,"-1"-1"-46"0,2 0-28 16,-2 4-13-16,2-2-21 0,0-1-19 16,2 4-8-16,-3-2-23 0,3 1 28 0,1-1-3 15,1 2-38-15,1 0-21 0,0 0 17 16,14 11-39-16,-9-10 15 0,3 8-36 0,-1-2-13 16,-2-4 14-16,0 6-13 0,-3-4-20 0,3 5 2 15,-2-2-4-15,-1 2-8 0,-2 3-41 16,-2-4-24-16,0-2 21 0,-4-2-23 0,-1 1-11 15,6 1 0-15,-4-2-57 0,0 0-40 16,-2 0 1-16,1-2-17 0,-2 1-10 0,2 0-5 16,-2-2 13-16,0 0-17 0,0-2-40 0,0 0-7 15,1 0 44-15,-1-1 32 0,-1-2-30 0,2-1 62 16,-2-2-35-16,2-2 61 0,1-7 5 16,-2 7 35-16,0-5 12 0,0-2 27 0,0 1 12 15,0 1 2-15,0 1 19 0,0 1 6 0,0 2 21 16,0-4 8-16,0-2-41 0,0 5 15 15,0 3 0-15,0-1-27 0,0 8 10 0,0 0-4 16,0-9-19-16,1 3 28 0,-4 8-1 16,0 1-8-16,-3-2-9 0,-5 14-15 0,-1-5 54 15,0 4-26-15,-4 4 4 0,2-1-4 0,-4 1 45 16,1 2 1-16,2-1-12 0,-1 0-17 0,3 2-11 16,-5-3 2-16,4 0 7 0,2 0-20 15,-4 1-7-15,0 1 22 0,0-4-20 0,1 0 5 16,-1-1-17-16,3 2 1 0,-1-1-19 15,0-2 14-15,0-1-21 0,-4 5 31 0,2-3-13 16,3-2-1-16,-2-1-3 0,4 1 0 0,2-5-66 16,3 0-12-16,-2-2-12 0,1-2-43 15,2-1-9-15,-4 4-31 0,4-7-68 0,-2 0 21 16,8-6-253-16,7-1 34 0,-2-3 33 16,6 1 17-16,5-3 26 0,4-1 23 0,1-2 30 15,2 3 57-15,11-4-51 0</inkml:trace>
  <inkml:trace contextRef="#ctx0" brushRef="#br0" timeOffset="342457.8678">7139 9151 596 0,'0'0'305'16,"0"-13"-29"-16,0 13-34 0,-20-25 1 0,20 20-21 15,2 1-3-15,-1 1-51 0,-1-1 11 0,0 0-31 16,0 4-16-16,0 0-28 0,0 0-25 15,0 0 25-15,0 0-19 0,0-11 5 0,-1 15 5 16,1-1-14-16,0 4-6 0,0 0-5 16,0 1 7-16,0 2-19 0,0 8 2 0,-13 21-16 15,9-18-7-15,-2 2 5 0,-1 1-11 16,1-2-2-16,1 3-4 0,-3-5 10 0,3-1-7 16,-4-1 0-16,4 0 1 0,1-4-41 0,3-2 24 15,-1-2-4-15,-1-3 28 0,3-7-21 16,0 7-33-16,0-7 25 0,0 7 0 0,0-7-2 15,0 6-6-15,-12 6 17 0,11-9-1 16,1 0-30-16,-1-1 20 0,1-2 1 0,0 0-1 16,0 0 11-16,1-1-14 0,-1-2 1 0,0 0 11 15,10-8-10-15,-5-4 9 0,3-2-13 0,0 1 1 16,0-4 17-16,-1-1-4 0,4 1-6 16,0-4 5-16,-1 0 6 0,-1-1-3 0,0 0-1 15,2-1 10-15,1 1-2 0,-3-3-2 16,3 3-2-16,0 0 3 0,-4 2-7 0,4-2 24 15,0 4-4-15,2-1-41 0,-2 2 0 0,-3 3 29 16,2 2-2-16,1 5-37 0,-3 5 2 0,1 2 19 16,-1-1-1-16,0 4 1 0,-9 0-1 15,11 0 0-15,15 14-6 0,-15-3-1 0,1 6 2 16,-3 0 25-16,-3 3 8 0,-1 0-17 0,0 0-10 16,-1 3 0-16,-4-1 2 0,1 1-2 15,-1-11 1-15,0 4 9 0,0 1 1 0,0 4-26 16,-10 18 8-16,5-22 5 0,1-1-10 15,-1-1 0-15,0 0 22 0,1-5-9 0,2-4-12 16,-2 2 1-16,1-4 29 0,-1-1-32 0,3 1 14 16,0-1 10-16,-2-2 9 0,3-1-23 15,-2 0 5-15,2 0 12 0,1-2 6 16,0-1-34-16,-1-2 18 0,3 1-19 0,3-9-8 16,2-3 1-16,5 1 3 0,-3-3 14 0,1-1 6 15,5-1 8-15,-1 2-16 0,-4-3-4 0,5 3 1 16,-1 1-1-16,-2 1-2 0,-1 2 10 15,-5 3 0-15,5-2-8 0,-7 4 3 0,5 1-13 16,-2 2 19-16,-3 0-1 0,0 3 0 16,0 1-20-16,-1 2 22 0,-4 0 3 15,0 0 9-15,0 0-9 0,15 11-7 0,-8 3-2 0,-2 1-31 16,-3 2 4-16,5 1 36 0,-1 1-1 16,-2 0-1-16,-2 1 5 0,1-1-21 0,1 1 2 15,-1-3 0-15,-1 2 2 0,3-1 5 16,-1-2-4-16,1-1 22 0,-1-3 12 0,0-2-41 15,2 2 26-15,4-1-5 0,-3-1 5 0,3-2-20 16,-1 1 6-16,1-2 0 0,6-2 0 16,0 2 0-16,-2-7 0 0,4 2 3 0,-2-2-7 15,-6 0-1-15,4 0 16 0,2 0-18 16,1 0 2-16,19-18-2 0,-21 12 3 16,3-3-1-16,-3-3-39 0,3 1 33 0,-6-4-19 15,-1 2-14-15,1-1 21 0,-5 0 25 0,-3 3-1 16,-2 1 0-16,-1 0-26 0,0 4-3 15,-1 6 11-15,0 0-2 0,0-7-19 0,-13-1 9 16,8 6 36-16,-4 2-36 0,-10 5 8 0,9-5 3 16,-21 12 4-16,13-2-2 0,-2-1-11 0,3 3 6 15,-1 0-7-15,0-1 4 0,6 1 9 16,-1 0 22-16,0-2-34 0,4 1 18 0,3-4 13 16,-1 0-31-16,4-2 5 0,1 1 7 15,1-2 13-15,0-1 18 0,1-3-17 0,0 0 24 16,0 0-22-16,0 0 13 0,0 0 14 15,14 6-1-15,-11-7-2 0,4-2-2 0,-2 2 11 16,10-7-2-16,-2-3 9 0,2 4 13 0,0-6-19 16,-1-1-2-16,2 0-7 0,-3-1-1 0,4 1-4 15,-2-1-15-15,0 1-9 0,-3-2 2 16,1 6-1-16,-3 1 8 0,-2 0 1 0,-1 4 20 16,-3 3-22-16,1-3-1 0,0 4-1 0,-5 1-17 15,0 0 1-15,0 0 41 0,0 0-10 16,14 13-2-16,-5-1-2 0,-2 1 15 0,-5-2-13 15,5 3 22-15,-2 1 0 0,0 0-18 16,0-1-8-16,1 1 7 0,-3-4-4 0,-3 0 1 16,1-1-4-16,2-1-5 0,2 4-5 0,-4-1 0 15,1-1 0-15,1-4 0 0,0 0-76 16,-2-1-5-16,0-1-18 0,2-1-26 0,-3-1-15 16,0 1-29-16,1-2-47 0,2-2 19 0,-1 0-119 15,-2 0-79-15,0 0-10 0,0 0 5 16,0 0 34-16,23-21 48 0,-15 8-19 0,0-2 39 15,0-1 1-15</inkml:trace>
  <inkml:trace contextRef="#ctx0" brushRef="#br0" timeOffset="343030.5873">8218 9193 252 0,'6'-14'399'0,"-1"-1"-45"0,-1 5-73 16,2 3-11-16,-3-1 29 0,-1 2-20 16,1 2-76-16,-2 1-5 0,4 2-30 0,-1 1 3 15,0 0-32-15,-1 1 5 0,1 2-15 0,6 7-2 16,-1 1-13-16,2 1 31 0,1 2-14 15,-1 3-22-15,-2-4 1 0,1 6 4 16,-1-5-19-16,-1 3 0 0,3-4-36 0,-4 1 8 16,1 3 0-16,-2-2-3 0,-1 1-16 0,1-3 12 15,1 0-16-15,-1 1-5 0,-1-6-22 0,-1 1 5 16,1 0-3-16,-1-3-83 0,0-1-14 16,-3 0-14-16,2 0-12 0,-2-4 0 0,0 2-20 15,1-3-5-15,0 0-18 0,0 0-22 16,-2 0 32-16,0 0 11 0,0 0 10 15,8-11-19-15,-5 4 26 0,-1-7 45 0,5-4 0 16,-2 0 29-16,0 1-2 0,0-1 31 16,0 2 7-16,0 0 19 0,-2 0 34 0,-2 2-13 0,1 4 25 15,-1 1 42-15,0 2-30 0,0 1 2 0,-1 2-5 16,0-1-34-16,0 2 9 0,0 3-3 16,-2 0 23-16,-2 1-15 0,-9 9-2 0,0-2-11 15,-1 3-2-15,-5 2 51 0,1 5 0 16,-2-4-16-16,1 1 18 0,0 1 1 0,-1 2 11 15,1-4 0-15,-5 1-4 0,6 1-17 16,-1-1 5-16,0 3 3 0,-2-4-8 0,3 3-14 16,-1 0 5-16,-1-2-16 0,2 0-5 15,1-2-4-15,5-3 2 0,0 0-27 0,-1 1 5 16,2-1 7-16,4-2-4 0,1-3-9 0,1 0 1 16,2-1-3-16,-1-1-6 0,3 0 3 0,-4 1-12 15,1-4 4-15,4 1 11 0,-1 0-27 16,-2 0 8-16,2-1-21 0,1 0-16 0,0 0-9 15,0 0-35-15,0-3-13 0,1 0 8 16,-1-1-84-16,4 1-21 0,-3-1-27 0,1 0-82 16,0-1 30-16,2 0-221 0,-3 0-15 0,-1-1 36 15,3 1 33-15,-3-2 58 0,1 4 36 0,-1-4 23 16,0 7 20-16,0 0 5 0,0-8-22 0</inkml:trace>
  <inkml:trace contextRef="#ctx0" brushRef="#br0" timeOffset="353601.653">1017 14634 422 0,'0'0'217'0,"0"0"-21"15,0 0 11-15,0 0-31 0,0 0-4 0,0 0-23 16,0 0 3-16,-13 0-2 0,13 0-18 0,0 0 34 15,0 0-21-15,0 0-31 0,0 0 9 16,0 0-40-16,0 0 6 0,0 0-5 0,0 0 33 16,0-15-14-16,0 15-20 0,0 0-30 15,0 0 31-15,0 0-63 0,0 0 52 0,0 0 5 16,0 0-49-16,-21 10 32 0,18 0-16 0,-1-5-18 16,0 12-19-16,3-4 21 0,-4 2-20 0,1 0 24 15,3 2-9-15,-2 2 11 16,2-1-23-16,-5 1 2 0,4 3-12 0,2-5 38 15,-2 7-30-15,0-3 42 0,1-1-43 0,1 3 12 16,-1-3-4-16,-2-1-11 0,1 1 4 16,2-12 8-16,0 5-20 0,0 2 22 0,0 1 23 15,0-2-6-15,0-2-46 0,0 2-18 0,-13 10 26 16,13-24 19-16,0 7-5 0,0-7-16 16,0 7 32-16,0-7-1 0,0 0-23 0,0 0-13 15,0 0 20-15,5 11-3 0,-6-11 8 0,1-6-23 16,0-1-16-16,0-5 7 0,1 2 4 15,-1-3 28-15,0 5-7 0,0-4 0 0,0-3-33 16,0-2 56-16,0-4-55 0,0-3 18 0,0 2 17 16,13-28 2-16,-9 24-20 0,2-1 21 15,-3 1-28-15,-1-1-7 0,6-2 18 0,-2 4-2 16,2-4-5-16,0 2 41 0,-2 0-21 16,6 5 2-16,-2 1-11 0,-5 3 8 0,5-1 3 15,3-2-30-15,-3 2 21 0,0-2-23 16,6 7 25-16,-1-4 8 0,-1 2-10 0,0 5 6 15,0 1-7-15,-6 0 1 0,3 1-1 0,-3 8-17 16,1-2 21-16,-1 0-5 0,-1 0-8 0,0 3 8 16,-7 0-17-16,10 0 38 0,17 17-21 15,-15-7 0-15,-1 2 1 0,1 2 6 16,-2 0 15-16,-1 4-17 0,1 0 12 0,-1 1-14 16,-2 3 10-16,-1-2-3 0,0 1-3 0,-1 0-1 15,-1 0-22-15,-3 1 0 0,2-4 12 0,-3 3 22 16,0-2-2-16,0-10-3 0,0 3-25 15,0 3 0-15,0-2-1 0,0-1 22 0,-12 12-29 16,12-17 3-16,-1 1-6 0,-2-4 25 0,2 1 5 16,-1-2-22-16,0 0 15 0,0-1 10 15,0 0-26-15,-2-4-4 0,2 2 34 0,1-2-1 16,-2-3-1-16,2-1 14 0,0 1-2 16,-2-15-22-16,3 2-12 0,0 7 0 0,0-5 1 15,0-4 1-15,13-23-1 0,-9 22 17 0,5 0-35 16,-3-2 39-16,1 2-3 0,0 3-3 0,-3-2-1 15,2 2 9-15,0 1-3 0,4 1-3 16,-1-1-1-16,-2 4-6 0,2 4 1 0,4-2-18 16,0 0 1-16,-5 8 1 0,3 0 2 15,-2 2 1-15,-1 1 17 0,-8 0-17 0,15 0 19 16,10 12-3-16,-12-2 1 0,-2 2-24 0,0 3 25 16,-3 1-12-16,3 1 0 0,-4-3-3 15,-1 5 15-15,-3 2-7 0,0 0-1 0,1 0 21 16,-4 0-16-16,6 2-1 0,-5-1-26 15,-1 2 14-15,2-3 12 0,-2-1 0 0,2 3 0 0,-1-4-3 16,3-1-12-16,-1 2 15 0,0-6-25 16,0 5 2-16,-1-8 2 0,3 3 20 0,-1-4-5 15,0-1-6-15,4 3-7 0,-2-3 22 16,-3-3-36-16,8 2 8 0,-1-1 0 16,-3-3-4-16,0 0 44 0,2-2-56 0,0-2 28 15,-1 0-23-15,0 0 18 0,4 0-12 0,2 0 1 16,18-12 5-16,-12 6 17 0,-2-1 14 0,-1 1-31 15,-1-5 7-15,2 1-6 0,-2-5 13 0,2 1-6 16,-1-1-1-16,2-1-1 0,-2-3 5 16,-6 4-6-16,4-6 11 0,-4 1 11 0,-1 1-11 15,0-6-1-15,-5 9 17 0,0-4-2 0,4 1 0 16,-5 2-2-16,-2 1 0 0,1-2 21 16,-2 2-25-16,-1 16 0 0,0-14 1 15,0 2 14-15,-15-16 0 0,6 16 36 0,-1 1-32 16,1-2-4-16,-3 7-11 0,2 4-3 15,1 0 15-15,0 1-3 0,9 1-17 0,-23 10-2 16,9 0 14-16,0-1 16 0,1 5-3 0,1 3-3 16,1 1-5-16,2-1-2 0,-1 3-48 15,4 0-5-15,1-1-26 0,-2-1 20 0,3 0-7 16,3-1-34-16,0-4 50 0,1-1-38 0,0-12 2 16,0 13 1-16,12 12 16 0,-5-20-14 15,2 2 8-15,0-3 10 0,0-3 24 0,0-1 0 16,14 0-4-16,-14 0-7 0,6 0 21 0,17-10 8 15,-13 1-34-15,-3-1 14 0,2 0 0 0,-7-1 26 16,3 0 5-16,0-1-19 0,-3-4 13 16,-1 3 1-16,0-4 2 0,-4 0 6 0,-2 1 3 15,-1 3 33-15,-1 3-23 0,2 2 18 16,-1 2 6-16,-3 1-41 0,2-1 36 0,-2 2-21 16,1 0 29-16,-1 1-23 0,3 2-3 15,-2-1 4-15,-1 2 4 0,0 0-38 0,0 0 25 16,0 0-12-16,13 12 19 0,-3 0-6 15,-3 1 2-15,1 0 24 0,-3 1-28 0,3 3-6 16,1-3-6-16,-2 3-9 0,1 2 26 0,2-4-28 16,-3 2 21-16,1-2-26 0,0 3 13 15,1-1-13-15,-2-1 8 0,0-1 4 0,1 0-12 16,-1 3 13-16,-1-6 4 0,-2-4-41 16,0 1-20-16,1-2-18 0,-1-3-17 0,1 0-34 15,0-1-1-15,-2 0-58 0,1 1 17 0,-2-4-198 16,-2 0 27-16,0 0-109 0,7 0 27 0,-7 0 65 15,15-24 38-15,-9 12 13 0,0-2 1 0</inkml:trace>
  <inkml:trace contextRef="#ctx0" brushRef="#br0" timeOffset="354108.5865">2388 14659 507 0,'9'-1'367'0,"0"-2"-71"16,-2 2 6-16,2 1-29 0,0 0-52 0,5 0-26 15,2 0 21-15,16 12-33 0,-17-6-19 0,3 5 7 16,-2-1-37-16,-2-1-7 0,-1 1-15 0,1 0-11 16,-1 2-11-16,0 1 7 0,-5-1-12 15,6 2-40-15,-4-3 26 0,-1 4-26 0,0 2-17 16,0-4-25-16,-4-1-11 0,3-1-15 0,1 0-19 16,-3-3 4-16,-2-2-25 0,1-2-27 15,-3-1 6-15,2 1-30 0,0-1-6 0,-1-3-7 16,1 0-19-16,-4 0 14 0,0 0 11 0,0 0 13 15,0 0-45-15,11-12 38 0,-10 6 11 16,4-8 54-16,-2 1 24 0,-2-4-4 0,2 0 57 16,-1-1 0-16,1 1 24 0,-3-1 12 0,0 6 9 15,0 1 4-15,0 11 33 0,0-9 3 0,0 1 7 16,0 0 31-16,0 1-32 16,0 7-6-16,0-6-10 0,-10-3-6 0,7 6-2 15,2 3 4-15,-2 0-11 0,-1 3-8 0,-1 1-11 16,-5 12-15-16,-2-1-6 0,0 1 20 15,-4 2 4-15,4 0-9 0,-1 0-18 0,1 4 8 16,0 2 8-16,-3-3-27 0,1 1 21 16,0-3-15-16,2 1-2 0,-3-1-3 0,1-1-33 15,0 2 0-15,3-3 22 0,-4-1-7 0,3-4 17 16,2 4-9-16,-2-1-24 0,3-2 7 16,3-8 2-16,-2 3-31 0,3-1-42 0,1-2-19 15,-1-2-27-15,1-1-18 0,2-2-78 0,-2 1 18 16,4-1-125-16,0 0-163 0,-6-11 24 15,2-5 51-15,6-5 51 0,-2 11-17 0,12-23 49 16,-8 9 14-16,5 2 9 0</inkml:trace>
  <inkml:trace contextRef="#ctx0" brushRef="#br0" timeOffset="354695.2444">3771 14415 723 0,'1'-1'324'0,"3"-1"-32"16,-3-1-38-16,2 2 6 0,-3 0 10 0,1 1-39 15,2-3-37-15,-2 2-22 0,0 0 13 16,2 2 15-16,-3-1-15 0,0 4-6 0,3 0-7 15,-2 0-17-15,-2 3-3 0,1-1-25 0,0 3-14 16,0 1-7-16,0 7 4 0,0 1-8 0,0 3-26 16,0 3 7-16,0 0 3 0,0 1-11 0,0 1-15 15,-10 26 12-15,8-26 3 0,1 2-24 16,-2-2-2-16,2-1 14 0,-3 3-14 0,3-4-3 16,-3 2-25-16,0 2 5 0,-1-5 7 15,2 1-2-15,0-2 3 0,1 2-9 0,-2-1 0 16,2-2 5-16,-2 0-9 0,2-3-5 0,-1-5-13 15,3-1 13-15,-1-1 8 0,-2-2-2 16,3-2-23-16,-1 9 7 0,0-7-15 0,-2-1-36 16,3-4-3-16,0 0-28 0,0 0 8 0,0-1-78 15,-1-1-18-15,-2-2-11 0,3 0-38 0,0 0-38 16,-1-5 28-16,1 0-149 0,0 1 31 16,1-4-150-16,3-11 34 0,-4 8 78 0,12-18 32 15,-6 8-28-15,-1-2 46 0,0 2 25 0,4 1 0 16</inkml:trace>
  <inkml:trace contextRef="#ctx0" brushRef="#br0" timeOffset="355225.8392">4094 14719 646 0,'15'-8'318'0,"-3"-1"-62"16,-3 3-10-16,-2-1-13 0,0 2-21 15,-3 0-4-15,0 2-62 0,-3-2-8 0,2 2 6 16,-3-1-7-16,0 1-2 0,0 1-4 0,0 2-3 15,0 0-14-15,0 0-14 0,0 0 3 16,-12-8 1-16,7 9-31 0,0-1-9 0,0 2-5 16,0 2-6-16,-9 2-4 0,0 2-5 15,2 4-5-15,-2 0-3 0,1 1-4 0,-2 2-2 16,5 1-5-16,1 2 0 0,0-3-13 0,1 2-11 16,2-1-2-16,-2-1 22 0,3 1-3 15,-3 1-1-15,6 2-8 0,1-6 3 0,-1-3-3 16,2-10 1-16,0 9 10 0,0-1-27 15,0-2 0-15,11 8 6 0,0-4-13 0,-3-4-14 16,2 3 13-16,5-8 3 0,-4 2 15 0,1-3 3 16,-3 0-10-16,4 0-2 0,19-13-10 15,-9 7 17-15,-1 0 34 0,-2-5-17 0,3-4-1 16,-4 2 44-16,-1-2-7 0,3 0-5 16,-3-2-15-16,-2-1-16 0,-2 0 49 15,-5 1-14-15,0-4-11 0,4 5 21 0,-8-2-32 0,-1 2 32 16,0 3-12-16,-3-2 0 0,2 5-1 0,-3 10-7 15,0-9 19-15,0-2-14 0,-16-14-12 16,6 15 20-16,0 0-11 0,-2 4-3 16,0-3-14-16,-1 2 11 0,-1 1-14 0,3 0 11 0,-3 2-29 15,3 2 2-15,3 1-8 0,-1 0-9 16,-1 1-37-16,2-2 2 0,8 2 3 0,-7 0-91 16,7 0 18-16,-9 0-46 0,0 0-11 15,2 0-34-15,-4 10-47 0,7-6 22 0,-9 4-235 16,6-2-9-16,0 0 39 0,6-1 29 15,-2-2 27-15,3 2 33 0,2-3-5 0,-2-2 13 0,0 0 3 16</inkml:trace>
  <inkml:trace contextRef="#ctx0" brushRef="#br0" timeOffset="356145.2185">5047 14733 434 0,'4'0'385'0,"1"0"-63"0,-1-3-13 15,0 2-77-15,-1-1 4 0,2-2 4 16,-2 2-79-16,0-1-9 0,-1 1-2 0,-1-3-20 15,-1 2-1-15,0-3-14 0,-1 0 11 16,-8-7-45-16,-1 2-11 0,-1 0 5 0,-6 2 17 16,0-2-38-16,1 3 31 0,-4 2-37 0,0-5-15 15,-2 9 42-15,3-3-15 0,-3 1-50 16,-1 1 17-16,14 3-12 0,-6 0 1 0,0 0 0 16,-2 0 5-16,4 0-9 0,0 0 19 0,-11 14-19 15,10-8-12-15,4 5 0 0,0-1 3 16,-2 1-5-16,7 4 11 0,-1-1-7 0,-2 0-6 15,4 1 35-15,3 0-34 0,1-15-4 16,0 16 19-16,0-1-31 0,11 14-5 0,-3-15 35 16,5 0-48-16,-2-3 12 0,2 0 21 0,4-1-15 15,-2-3 6-15,4-2 8 0,3-2 6 16,0-2-7-16,1-1-4 0,-11 0 25 0,3 0-11 16,5 0 7-16,20-16 48 0,-21 9-41 15,-1-2-1-15,0 1-2 0,-3-3 10 0,0 0-3 16,-2 0 38-16,1-2 19 0,-4 1-3 0,0-1 6 15,-2 2-10-15,-3 0 28 0,-1 4 2 0,0 0-10 16,-1 2-4-16,-1 2-1 0,2-3 4 16,-1 3-37-16,-1 1 15 0,-2 1-12 0,4-2-7 15,-1 1-13-15,-3 2 14 0,0 0-5 16,0 0-21-16,0 0 6 0,6 11 3 16,-5-5-8-16,1 0 10 0,1 10-15 0,1 1 4 15,-4 2 0-15,4 4-7 0,-3 0 2 16,3 2 0-16,-1-1-1 0,-2 1-17 0,0 2 20 15,-1-14-10-15,0 8-2 0,0 4-2 0,0 1-8 16,0 2 0-16,-14 29-3 0,10-29-12 0,-1-2-14 16,-1 3 13-16,-3-4-5 0,3 0 4 15,-2 2-11-15,-1-4-20 0,-2-3 0 0,1 0 6 16,-4-2 4-16,-6-1 4 0,3 0-70 0,-1-4-16 16,-1-1 16-16,-4-2 8 0,4-1 36 0,-4-1-10 15,-1-5-8-15,-2 2 1 0,3-5 30 16,10 0-22-16,-3 0 15 0,-6 0 27 0,-20-16-2 15,16 10-12-15,7-2 12 0,1-1 17 16,0-5-4-16,7 1 21 0,-2-4-19 0,3-2 1 16,1 2 51-16,3-5-12 0,4 0 25 0,2 8-2 15,0-4-20-15,14-29 28 0,-5 19-6 0,0 6-7 16,1 1 15-16,3-1-7 0,2 1 11 16,0 0-3-16,2 3-10 0,0 1-3 15,0-1 2-15,3 4 2 0,-1-1 0 0,3 0-24 16,-3 4-3-16,6-3-12 0,-4 3-29 15,3 0-30-15,-3 2 5 0,3 0-81 0,-2-1-48 0,-1-1-51 16,2 1 23-16,2-2-255 0,-5 0-63 16,4 0 75-16,-3-2 10 0,1-1 39 0,3-2 39 15,-3 0 24-15,7-2 23 0,0-2 23 16,2-2 12-16</inkml:trace>
  <inkml:trace contextRef="#ctx0" brushRef="#br0" timeOffset="357073.7508">5813 14626 823 0,'1'-4'293'0,"2"0"9"16,-1 0-70-16,1 1 41 0,-1 0-64 0,0-1-14 15,1 1-34-15,-1-1 20 0,0 1 3 16,0-1-46-16,1 3-34 0,-1-2-11 0,0 1-10 0,-1 2 16 16,1 2-13-16,-2-1-8 0,2 1 4 15,-2 2-9-15,2 0 18 0,-1 4-9 16,3 9-39-16,-2 2-5 0,-2 1-3 0,0-1 11 15,0-8-12-15,0 6-3 0,0 1 15 0,0 2-5 16,0 0-4-16,0 4 14 0,0 0-30 16,0-2 6-16,0 0 6 0,0-1-15 0,0-1-1 15,0 0-18-15,0 1 7 0,0-5-23 0,0-1 3 16,0-3 0-16,0-2 2 0,0-1 0 0,0-3 3 16,0-6 0-16,0 8 14 0,0-8 1 15,0 8 5-15,0-8-2 0,0 7 8 0,0-7 1 16,0 0 24-16,-11 7-6 0,9-5-17 15,2-5-3-15,0 0-40 0,0 0 1 0,0-4 39 16,0 1-8-16,0 0 5 0,-1-13 13 0,1 10-21 16,0-7 21-16,0-4-17 0,0-2 0 15,0-3-39-15,0-2 2 0,-9-1 54 16,-1-31-18-16,9 27-8 0,-2 4 17 0,3 13-2 16,0-6 1-16,0-4 1 0,0-2-8 15,0 2-1-15,0 0-1 0,0 0 0 0,0 0-2 16,14-20-6-16,-7 25-6 0,2-1 37 0,0 2-2 15,2 4-3-15,-2-1-19 0,3 2 4 16,3 2-21-16,-6-1 9 0,7 4 5 0,0 3 7 0,0 0-15 16,2 2 18-16,-4 2-8 0,-14 2 1 15,14 0-7-15,15 15 5 0,-17-5-5 16,-2 2 10-16,-4 4-22 0,-1 3 6 0,-5 0 15 0,0-8 0 16,0 3 20-16,0 5-49 0,-16 23 39 15,4-17-6-15,1-2-7 0,-6-2-11 16,4 3 33-16,-4-4 4 0,2 2 5 0,0 1-12 15,2-4-14-15,-3 4-14 0,0-8 11 0,-3 4-24 16,4-2 26-16,-2-1 5 0,5-4-24 16,-3 3-30-16,1-2 4 0,0-1-55 0,3-4-8 15,4 0-6-15,-5 2-52 0,3-4-35 16,0 0 18-16,1-4-213 0,0 2 30 0,-8 2-144 16,5-1 34-16,1-2 92 0,1 0 19 15,-3 5 23-15,-1-1 20 0,4 0 14 0,-3 1 2 16</inkml:trace>
  <inkml:trace contextRef="#ctx0" brushRef="#br0" timeOffset="357422.9898">5612 15158 494 0,'4'4'285'15,"0"-1"-43"-15,-1-2-41 0,1 1-22 16,-1 0-16-16,-1-1-10 0,1 0-16 0,0 1-4 15,-2 0 15-15,2-2-47 0,-1 3 2 0,2-3-5 16,2 1 27-16,-1 0-41 0,-5-1 23 16,14 0 5-16,4 0-55 0,2 0 18 0,3 0-34 0,3 0 5 15,29-9-14-15,-28 3 29 0,6 3-19 16,-2 1 10-16,0-1 18 0,1 1 1 16,1 0-24-16,-1-1-18 0,-15 3 22 0,7 0-2 15,5 0 5-15,1 0 5 0,29-10-7 0,-35 10-5 16,-4-1-4-16,-4-2-5 15,-4 0-3-15,-3 2 26 0,-1 1-6 0,-2 0-14 16,1 0-35-16,-7 0 2 0,0 0-21 0,0 0-35 16,0 0-39-16,10-4-5 0,-10 1-56 0,-1-1-42 15,-1 0 17-15,0-1-299 0,-3 0 33 0,0-12 45 16,1 2 25-16,-4-3 23 0,0-3 62 16,2 0-18-16,0-5 42 0</inkml:trace>
  <inkml:trace contextRef="#ctx0" brushRef="#br0" timeOffset="357991.5473">6726 14314 506 0,'0'-3'300'0,"0"0"-17"16,0 0-33-16,1 1-28 0,0-1-25 16,2 0 38-16,-2 2-58 0,1-2 19 0,-2 1-14 15,2 1-45-15,-2 0-20 0,0-1 7 16,0 1-15-16,1-2-23 0,-1 3-9 0,1 0-8 15,-3 1 46-15,-1 2-35 0,2 1 5 0,-10 8-21 16,-5 0 13-16,5 2-15 0,0 4-14 16,-1-1-3-16,-4 1 5 0,5 0-17 0,1 4 3 15,-5-3-2-15,3 1 16 0,-1 3-5 16,3-2-18-16,-4 3-21 0,3 0-1 0,2 0 53 16,-1 1-8-16,4 0-6 0,-1 6-4 15,2-3-4-15,-1 0-34 0,6 2 6 0,0 0-13 16,0-15 13-16,0 5-1 0,0 5 0 0,18 27-18 15,-5-29 1-15,-3 1 25 0,1 1 15 16,6-2 0-16,-2-2-4 0,2 1-2 0,0-2 6 16,0 1-2-16,1-3-11 0,0 0 35 0,1-1-48 15,-3-1 24-15,3 1-10 0,-1 0 12 16,1-2 3-16,-1 0-21 0,0-5-16 0,1 2 15 16,-4-9-32-16,-3 0-1 0,1-3 2 15,-2 3-59-15,-3-2-9 0,-8-1-44 0,8 0-24 16,11-14-61-16,-7 6 19 0,-6-2-184 15,-1 2-80-15,1-1 35 0,-2-13 29 0,1 4 45 16,-2-7-4-16,0 0 55 0,0-1 14 0,0-5 13 16</inkml:trace>
  <inkml:trace contextRef="#ctx0" brushRef="#br0" timeOffset="358800.7192">7285 14478 675 0,'-3'-1'292'0,"3"-2"-19"16,-3 1-2-16,1-1-64 0,-1 3 19 0,1-1-30 16,-2 2-24-16,1-1 3 0,-2 3-6 15,1 1-24-15,0-2-7 0,-5 9-25 0,-1 2-6 16,1 0-7-16,0 1 13 0,2 1-20 0,-4 3-11 15,0 0-17-15,2 3-5 0,-3-1-8 0,1 0 10 16,1 3-38-16,-1-1 22 0,1 3-24 16,0-3 24-16,4 3-16 0,-1-2-16 15,0 0-5-15,1 4 15 0,4-6-7 0,1 3-2 16,1 1-2-16,0-17 7 0,0 6-3 0,0 3-2 16,0-3-5-16,17 22 4 0,-8-22-9 15,0-2 17-15,8 1 2 0,-7-2-3 0,5-2-1 16,-2 0-5-16,2-4-20 0,1 1 6 15,0-2-11-15,-3-4 1 0,-5 0-1 0,5 0 1 16,-2 0-14-16,4 0 19 0,0 0-3 0,-1 0 13 16,18-15 3-16,-16 6-17 0,0 1-13 15,-5-3 18-15,2-3 14 0,4 0 6 0,-4-1-27 16,-1-1 7-16,0-3 4 0,-2 0-26 0,0-2 27 16,0-1 5-16,2-2 5 0,-4 1-12 15,-3-4 6-15,-3 2-1 0,2 2 0 0,1-4 23 16,-5 15-4-16,0-6-1 0,0-2-8 0,-14-19 0 15,4 17 10-15,1 3-5 0,-1-1 23 16,-3 3-19-16,-1 1-9 0,0 2 19 0,0-1-24 16,0 2-1-16,0 4-1 0,1-1 1 0,-4 2-2 15,3-1 0-15,0 3 9 0,-1 1 13 0,1 4-12 16,1-1-9-16,13 2 0 0,-15 0 2 16,-2 0-4-16,-3 0-8 0,-20 14 19 15,21-5-8-15,1-1-14 0,0 4 5 0,-1 1 23 16,3 2-14-16,1 0-16 0,4-3 24 15,0 4-31-15,1 1 11 0,5-2-3 0,-1 0 1 0,3-3 24 16,3 1-13-16,0-13 7 0,13 24-6 16,5-9-2-16,-4-2-1 0,5-1-6 0,4-2 8 15,4-2 7-15,-1-1 0 0,4 1-3 16,1-3-7-16,1-1 4 0,2-3 28 0,2 1 0 16,1-2-11-16,-5 1-17 0,-14-1 18 0,5 0-4 15,8 0 23-15,-2 0 2 0,2 0-30 0,24-11 29 16,-34 7-28-16,-4 1-3 0,1 0 23 15,-3 1-13-15,-2-1-1 0,-4 0-19 0,-2-1-16 16,-4 2 3-16,2-2-21 0,-2 2-15 16,-2-3 3-16,2 5-66 0,-3-5-42 0,0 2-34 15,0 3-40-15,0 0 22 0,0-7-269 0,0 0-10 16,0 2 33-16,0-4 35 0,0 3-14 16,0-4 26-16,0-7 80 0,-13-14 49 15,13 17-53-15</inkml:trace>
  <inkml:trace contextRef="#ctx0" brushRef="#br0" timeOffset="359183.0884">8069 14458 855 0,'9'0'338'0,"3"-3"-1"0,-6 5-59 16,-1-2-75-16,2 0 6 0,-2 1 2 15,0 0 2-15,-3 1-24 0,-2-2-22 0,3 5-22 16,-6 1-15-16,3 0-14 0,-7 9-13 15,0 3 23-15,0-2-33 0,-1 1 44 0,-2 3-33 16,1-1-9-16,-3 0-20 0,2 5-23 0,-1-1 15 16,0-1-11-16,1 4-19 0,1-4-5 0,-1 5 13 15,-3-2-6-15,3 1 12 0,-3 0-44 16,2 0 37-16,-1 1-5 0,1-1-6 0,2 2-4 16,-3 0 0-16,2-2-31 0,1-1 31 15,0-3-31-15,1 3-7 0,-2-2 9 16,1-3 11-16,4 1 10 0,-3-1-25 0,2-4-1 15,4-1 18-15,-1-3 11 0,-1-4-27 16,3-1 26-16,0 0-22 0,-1-4-23 0,2 2 2 0,-1-2-17 16,0-3-77-16,1 0-37 0,0 0-13 15,0 0-75-15,0 0 21 0,-9-8-275 16,5 1 38-16,3-8 33 0,-3-5 44 0,3 1 7 16,1 6 47-16,0-1-14 0,0-11 38 0,0-4 8 15</inkml:trace>
  <inkml:trace contextRef="#ctx0" brushRef="#br0" timeOffset="359566.0712">8338 14541 474 0,'-2'-1'218'0,"1"1"-3"0,-4 0-7 0,4 1-9 16,1-1-1-16,-1 2-18 0,1-1-10 16,0-1 3-16,2 0-4 0,-2 3-34 0,0-1-14 15,3 0 43-15,0 0-14 0,-3-1-10 0,4 2-13 16,3-2-7-16,9 2-11 0,2 0-9 16,-9-2-13-16,17 0-8 0,-3 1 43 0,4 1 12 15,-1 0-14-15,-1-1 2 0,0-1-8 0,0 1-1 16,1-1-8-16,-3 1 5 0,-1-1-19 15,-10-1-5-15,3 0-25 0,0 0 17 0,-2 0-16 16,0 0-12-16,-4 0 1 0,-3 0-41 16,-6 0-32-16,8 0 0 0,-8 0-92 0,0 0-50 15,9-4-49-15,-12 2 23 0,-2-1-217 16,0 0-77-16,-8-4 17 0,-3-3 33 0,0 3-9 16,-3-1 26-16,3-1 80 0,-1 3 20 0,-1 0 11 15,1 2 3-15</inkml:trace>
  <inkml:trace contextRef="#ctx0" brushRef="#br0" timeOffset="359877.5517">8509 14532 708 0,'3'5'433'15,"-2"-1"-71"-15,10 8-47 0,-7-3-67 16,4 1-29-16,1 1-26 0,-3-1 14 0,-1-1-23 16,-1 0-3-16,-1-2-15 0,-2 2 5 0,0-2-45 15,-1 2-15-15,0-1-10 0,0 12-23 0,0-11 25 16,0 7-16-16,0 2 3 0,-11 20-34 15,7-19-1-15,1 1 12 0,-2 0-10 0,3-2-5 16,-1 0 30-16,-3 1-22 0,3-2-3 0,-1 2-5 16,3-3-16-16,1-1 22 0,-1-5 5 15,0 1-19-15,1-3-15 0,-2-1 19 0,2 3-3 16,0-5-11-16,0-5-16 0,0 0-6 16,0 7 15-16,0-7-22 0,0 8-5 0,0-8-23 15,0 9 1-15,0-9-70 0,0 0-31 0,0 0-41 16,-5 8-32-16,5-11-69 0,0-2 23 15,-1 1-223-15,-2-10 1 0,3-4 15 16,0 8 31-16,0-8 26 0,0-3 47 0,12-26 58 16,-10 19 15-16,5-4-69 0</inkml:trace>
  <inkml:trace contextRef="#ctx0" brushRef="#br0" timeOffset="360322.1821">8891 14319 359 0,'3'3'330'0,"-2"-4"-55"16,0-1-30-16,2 4-22 0,-2-1-1 0,2-1-16 16,-2 2 14-16,0 1-21 0,-1-1 4 0,3 2-3 15,-2 0-21-15,1 2 16 0,4 9 20 16,2 1-15-16,-5-1-14 0,6-2-13 0,-5 0 6 15,8 6-26-15,-3 0-1 0,4 2-2 0,-2 2-26 16,1-1 2-16,0 3-16 0,-2-3-5 16,2 2-15-16,-2 2-21 0,-2 1 13 0,0-1-15 15,-1 4-19-15,0-2 6 0,-4 0-16 16,1 1-8-16,-2 3 16 0,0 1-12 0,-1-3-15 16,-1-16 3-16,0 9 14 0,0 4-2 15,0 1-15-15,-12 30 2 0,5-33-16 0,0 0 17 16,-2 0-10-16,-4-2-10 0,1-1 5 0,1-1 9 15,-6-3-3-15,0 2-17 0,4-5 10 16,-7 0 10-16,6-2-8 0,-3 1-11 0,1-2 3 16,-2-2-10-16,4-1-9 0,-1-6-23 0,-1 4-38 15,6-3-25-15,1-3 8 0,2 0-128 16,-2-1-63-16,9 0 25 0,-7 0-293 0,-9-16 43 16,9 7 39-16,2 2 20 0,-2-11 32 15,1-3-5-15,6-4 24 0,0 14 91 0,13-26 12 16,-3 14 16-16</inkml:trace>
  <inkml:trace contextRef="#ctx0" brushRef="#br0" timeOffset="360870.0824">9584 14973 526 0,'-1'0'375'0,"-1"1"-60"0,0 1-1 16,2-1-52-16,0 1-12 0,-2-1-25 15,2 0-17-15,0-1-23 0,-2 0-6 0,2 2-20 16,-1-2-17-16,0 1-10 0,1-1-13 0,0 0 31 15,0 0 18-15,0 0-46 0,0 0 11 0,1 2-8 16,2-1-6-16,-1-2 7 0,2 1-10 16,1 0-22-16,3 1 4 0,1-1-19 0,8-3 7 15,-7 3-19-15,5 0 0 0,4 0 13 16,-1 0-20-16,4 0-3 0,-2 0-15 0,2 0-3 16,-7 0-16-16,2 0-38 0,-2 0-25 15,-2 0 4-15,0 0-125 0,-4 0-26 0,-3 0-78 16,-6 0 26-16,0 0-259 0,8-4-2 15,-10 3 36-15,-4-1 8 0,1 2 23 0,-1 0 26 16,-2 0 69-16,-12 3 59 0,9-3 10 0</inkml:trace>
  <inkml:trace contextRef="#ctx0" brushRef="#br0" timeOffset="361122.1969">9568 15112 712 0,'1'4'301'0,"3"1"-23"0,-2-2-25 0,1 0-16 16,1 1-54-16,0-2 28 0,2 1-47 15,7 4 24-15,-2-2 6 0,3 3-57 0,-1-6-4 16,-5-1 1-16,3 1-22 0,0-2 2 0,8 1-17 16,-13-1-9-16,6 0 20 0,5 0-8 0,-1 0-20 15,2 0 4-15,1 0 3 0,15-11-20 16,-16 9-3-16,-2 1 6 0,0-1-37 0,-3-1 5 16,4 1-6-16,-1-1-44 0,5 1-4 15,-10 0-47-15,0-1-19 0,-5-2-68 0,1 0-53 16,-1 0 18-16,-2 2-284 0,-1-1 35 0,0 0-3 15,7-8 28-15,3-1 51 0,1-1 59 16,6-1-28-16,1 4 8 0</inkml:trace>
  <inkml:trace contextRef="#ctx0" brushRef="#br0" timeOffset="363416.0394">11305 14852 888 0,'0'0'282'0,"0"0"-19"0,0 0-15 0,0-12-43 15,0 12-21-15,0 0-12 0,0 0 31 0,0 0-34 16,0 0-6-16,-14 0 3 0,14 0-36 16,0 0-4-16,-27 11-15 0,21 4 27 0,-4 5-12 15,-2 2 20-15,1-1-18 0,-1 2-12 16,2-1 8-16,0 3-26 0,-1 2-4 0,1 1 2 16,4 1 6-16,-2 0-27 0,2-1-16 15,-1 2-11-15,5-2 14 0,-5 0-5 16,5 0-11-16,-2 1 5 0,-5-4-20 0,8-2 7 15,-3-2-7-15,4 0-9 0,-3-3 17 0,3-4-24 16,-1-3 3-16,-3-4-2 0,4-1 4 0,-5-1 0 16,5-5-9-16,0 0-5 0,0 0-5 15,0 7-1-15,0-7 1 0,0 0-2 0,3 7-10 16,-1-7-16-16,-1-3 26 0,2-2-13 0,6-6-17 16,0-2 2-16,-1 1 1 0,1-4 2 15,1-2-15-15,0-3 28 0,-1 2-4 0,-1-5-2 16,-2-1 8-16,4 0 6 0,-2-2-29 0,-2 0 26 15,2 4-22-15,0-1 10 0,-2-2 23 16,2 1-31-16,0 0 7 0,4 2 16 0,-3 0 23 16,3-2-8-16,-1 5-1 0,2-2-10 0,4 2 15 15,-3 1-21-15,2 0 10 0,1-1-22 16,-2 4 27-16,2 2-17 0,-2-1 19 0,2 8-20 16,-2-2 8-16,1 4-10 0,-2 5 0 15,-3 0 16-15,0 0-4 0,-3 0 18 0,15 16-14 16,-7-3 9-16,-5-2-3 0,2 6-20 0,-3 1 36 15,-1 3-18-15,3 1-19 0,-6 0 7 0,-2 0 21 16,-3 2-8-16,4 1-1 0,-3 1-10 16,-2-2 23-16,0-14-25 0,0 6 15 0,0 5-6 15,-12 17-1-15,4-18-1 0,-2 0-30 0,2-5 1 16,-1 2-1-16,-1-2 2 0,0-4-31 16,-2 4 5-16,3-10 5 0,-2 4 19 0,2-5 2 15,0 1 3-15,2-3 14 0,0 0-10 0,3-2 15 16,-1 0-8-16,5 0-6 0,0 0 4 15,0 0 2-15,-4-10 1 0,6 3 1 0,5-5 0 16,2-5 2-16,5 0-1 0,3-2-4 16,-2-1 0-16,1 0 2 0,3 0 0 0,1 2 2 15,3 0 19-15,-2 4-12 0,-2-3-1 0,-2 1 35 16,0 2-6-16,0 4-3 0,1 0-34 0,-4 4 2 16,-1 3 26-16,-3 1-12 0,0 2-1 15,-10 0-8-15,8 0 0 0,-2 0 28 0,-6 0-23 16,27 20-1-16,-18-7 0 0,1-1 20 15,-1 2-21-15,-4 2 19 0,2 1 0 0,-2 0 0 16,0 2-4-16,0 1-18 0,-1-1 27 0,0 0-31 16,1-2 4-16,-1 3 20 0,1 2-2 15,1-6-44-15,-1 1 4 0,3 2 55 0,-2-2-41 16,1-3 34-16,2 0-26 0,0-1 17 0,0-1-7 16,2-2-12-16,1-2 10 0,2 2 7 15,1-5-9-15,0 2-18 0,3 0 24 0,1-5-13 16,2 0 2-16,1 0 5 0,-1-1 10 0,0-1-15 15,-11 0 4-15,5 0 4 0,3 0 5 16,18-13 0-16,-18 2-4 0,0 3 18 0,1-3-6 16,-4 0 15-16,3-3 6 0,-4 0-9 0,-1-2-8 15,-5 1 25-15,1-2 6 0,-3-1 0 16,0-2 4-16,-2 5-17 0,-4 0 2 0,0 15 9 16,0-13-28-16,0-1 11 0,-16-9-5 15,6 13-28-15,-3 2 18 0,0 3 2 0,0 3-1 16,0 0-8-16,13 2-1 0,-15 0 9 0,-20 14-30 15,19-4-3-15,-6 3-10 0,4-1 5 16,-1 0 0-16,2 3-1 0,1-2-14 0,-1 0 8 16,2 0-25-16,5 1 4 0,1 0-4 0,5-1 6 15,-1 1-55-15,1-3 25 0,4-3 22 16,0-8-8-16,0 8-18 0,12 13 26 0,-5-13-2 16,6 0 5-16,2 1 13 0,2-6 3 15,1 0 28-15,0-3-10 0,-7 0-27 0,3 0 21 16,18-12 12-16,-11 3 1 0,-2 2-8 0,0-5 26 15,-2 2-15-15,-1-2-10 0,-1-3 2 16,1 0 2-16,2 1 12 0,-11 0 2 16,0 6 56-16,-3 1-8 0,-2 0-8 0,2 2-24 15,0 2-2-15,-3-4 20 0,0 5-1 0,2 2 8 16,-3 0-12-16,0 0-9 0,0 0 13 0,10 12-23 16,-7-7 16-16,2 12-8 0,3-1-1 15,-6 1-27-15,5 0-5 0,-4 4 45 0,1-4-19 16,1 3-7-16,-1 0-13 0,3 0 23 15,-4-1-25-15,1-1 20 0,-1 1-23 0,-1 0 1 16,4-2-73-16,-5 3 12 0,0-8-68 0,0-1-53 16,-1-11-20-16,0 9 20 0,0-3-189 15,0-6-109-15,0 6 36 0,0-6 33 0,0 0 27 16,8 8 31-16,-6-10 54 0,2-1 14 0,-1-1 6 16</inkml:trace>
  <inkml:trace contextRef="#ctx0" brushRef="#br0" timeOffset="363705.4939">12659 15324 839 0,'7'-8'333'0,"-5"0"-48"16,2 2-12-16,1 2-37 0,-3 1-4 15,2-1-14-15,-1 1-39 0,-1 3 12 0,2 0-25 16,2 3-19-16,1-3 11 0,5 11 5 16,-1-7-12-16,4 6-15 0,0 1 7 0,-5 3-32 15,4 5 4-15,1-2-8 0,-2-1-20 0,0 3 0 16,-1-4-4-16,3 6 9 0,-1-1 2 0,-2-2-12 15,-1 1-30-15,1 1-11 0,-3-2 14 0,0-2-36 16,1 2 10-16,0-2-5 0,-1 0-9 16,-2-1-28-16,-1-1-3 0,-2-2-11 0,1 0 3 15,1-6-58-15,-4 3-50 0,2-6-13 16,-4-3-11-16,0 0-26 0,0 0-23 0,0 0-16 16,0 0 20-16,2 6-113 0,-2-8-42 15,-2-1-60-15,2-3 15 0,-1-1 34 0,1 0 58 16,-1-11-12-16,1 8 2 0,0-7-4 0</inkml:trace>
  <inkml:trace contextRef="#ctx0" brushRef="#br0" timeOffset="363988.667">12991 15483 484 0,'3'-18'280'0,"1"1"-24"0,-2 3 14 16,1 1-11-16,-3 5-13 0,3 1-7 15,-3 3-23-15,0-2-33 0,0 6-35 0,0 0-16 16,0 0 18-16,0 0 4 0,-9-9-62 16,3 12 9-16,-5 5-11 0,-6 2 11 0,-2 0-1 0,2 3-27 15,-5 1-36-15,2 2 17 0,2 2-6 16,1 1 28-16,0-4-7 0,-1 3-7 15,-4 1-21-15,7-3-21 0,-3 4 20 0,-1-2-3 16,5 3-4-16,-5-3-2 0,-1-1 23 0,1 0-6 16,3-1-4-16,-3 2-13 0,0-2-1 15,0 0-4-15,0 1-3 0,3-2-25 16,-1-3 6-16,5 1-2 0,-3-2 1 0,4 0-1 16,3 0 11-16,1-5-1 0,1-2-25 0,2 1 2 15,3-1 0-15,-1-4-54 0,2 2-60 16,0-2-27-16,0 0-46 0,0 0 17 0,-6-11-274 15,8 8 34-15,3-12 31 0,-4 5 27 0,3-7 26 16,3-2 23-16,3 0-49 0,-4-5 18 0,0-2-3 16</inkml:trace>
  <inkml:trace contextRef="#ctx0" brushRef="#br0" timeOffset="371270.9347">11856 5151 5709 0,'-2'0'-117'0,"-1"-2"-93"0,2 1-52 0,-2-1-24 16,1-2 26-16,-2 3-234 0,1-1 0 0,-7-6 22 16,1 3 30-16,0 1 37 0,2-1 28 15,1 4 24-15,-1-1 44 0,0-2 10 16,1 3-3-16</inkml:trace>
  <inkml:trace contextRef="#ctx0" brushRef="#br0" timeOffset="372784.3882">4961 2738 728 0,'0'0'263'0,"-13"0"-7"16,13 0-28-16,0-14-26 0,0 14 3 16,0 0-5-16,-20-23-53 0,20 17 19 0,1 2-20 15,8-5-34-15,1 0 38 0,2 0-36 16,6 4-20-16,-3-4-21 0,4 4 24 0,2 1-33 15,-1 1 35-15,3 2 0 0,-14 1-34 16,9 0-37-16,0 0 21 0,3 0 13 0,-5 0-6 16,22 13-22-16,-25-6 7 0,1 2-6 0,-5 2-18 15,-1 1 39-15,-1-3-26 0,-6 2-2 16,1 6 3-16,-2-11 1 0,0 6-9 0,-11 15-2 16,4-11-1-16,0-1-4 0,-1 2-10 15,-3-3 28-15,-1 1-2 0,3-1-4 0,-1 0-2 16,3-6-2-16,1 0 24 0,1-2-4 0,1-2-5 15,0 1-21-15,0-2 18 0,2 0-4 16,1 0-3-16,-1 0-23 0,1-3-2 0,1 2 1 16,-1 0 22-16,1-1 10 0,0-1-33 0,0 0-4 15,0 0 27-15,0 0 5 0,0 0-38 0,11 6 30 16,-8-4 7-16,-1-2 1 0,1 1-14 16,1 0-14-16,-2-1 14 0,-1 3-2 0,2-3-4 15,-2 1 4-15,2-1 6 0,0 1-5 0,-3 1-9 16,1 1 6-16,0-3-28 0,-1 1 32 15,1 0-22-15,1 1-1 0,0 1 26 0,-2-2-13 16,2-1 7-16,-2 2-13 0,2 1 3 0,-1-2 27 16,1 1-16-16,0-2 7 0,-1 2-9 0,1-1 5 15,-1 0-10-15,0-1 12 0,0 2-4 16,-1-2-14-16,2 1-9 0,-2-1 38 0,0 0-8 16,0 0-10-16,0 0-1 0,0 0-5 15,0 0 8-15,0 0-3 0,1 2 3 0,-1-2 7 16,1 1-6-16,-1-1-8 0,0 0-3 0,0 0-22 15,-1 0-40-15,1-1 3 0,-3 1 4 16,2 0-86-16,0 0-13 0,-2-2-10 0,-2-1-25 16,3 1-45-16,-2 0 20 0,0-1-298 0,2-2 51 15,-1 1 32-15,-5-9 32 0,3 2 26 0,1 3 7 16,-1 0 20-16,5-1 17 0,-4-8-22 16</inkml:trace>
  <inkml:trace contextRef="#ctx0" brushRef="#br0" timeOffset="374996.1227">14192 15374 367 0,'0'0'143'0,"0"0"7"0,0 0-46 15,0 0-10-15,0 0-19 0,8 3 17 0,-7-3 0 16,3 0-37-16,1-3-7 0,-1 2-97 0,-3 1-106 16,4-2 12-16,-2-1-236 0</inkml:trace>
  <inkml:trace contextRef="#ctx0" brushRef="#br0" timeOffset="376208.696">14023 15295 416 0,'0'0'256'0,"0"0"-16"0,0-14-8 0,14 14-22 16,2-23 8-16,-15 17-9 0,0 2 2 15,2-3-12-15,-3 6 4 0,3-3-30 0,-1-1-36 16,-2 1 3-16,2 1 22 0,0 0-54 15,-1 0 20-15,-1 1-43 0,1 2-8 0,0-1-4 16,1 1 19-16,-2 1-32 0,0 3-1 0,0 0 4 16,0 3-16-16,-2 11 20 0,2-9-5 15,0 4-14-15,-9 21-16 0,5-16 8 16,-2 7-10-16,4-3-4 0,2 1 26 16,-3 2 6-16,2-2-16 0,-4 2-8 0,5 2 20 15,-1-2-11-15,-2-3-3 0,2 3-11 0,-3-2-1 16,2-1-4-16,-1-1 11 0,2-2-19 0,-3-1 37 15,2 0-12-15,0-2-8 0,-1 0 5 0,2-4-19 16,-2-2-21-16,1-1 26 0,-1-2-10 16,2 1-20-16,1-2 32 0,-3-1 6 0,3 0-35 15,0 0 29-15,-2-1-31 0,2 0-12 16,0 2 2-16,0-3-71 0,0 1-25 0,-1-1-34 16,-2 0-30-16,2 0-7 0,1-3 15 0,0 0-189 15,4 3-130-15,-3-5 48 0,-1-2 27 16,2 0 22-16,9-6 25 0,-6-4 24 0,9 0 26 15,-5-2 6-15</inkml:trace>
  <inkml:trace contextRef="#ctx0" brushRef="#br0" timeOffset="376748.7211">14348 15448 621 0,'9'-10'266'0,"5"2"-44"0,-6 1-3 0,-2 0-33 16,-1 2-4-16,-1 0-13 0,1 1 19 15,-2-2-47-15,-2 3-1 0,3-3 12 0,-3 3-16 16,0-1-20-16,1-2 11 0,-1 3 1 0,-1 0-8 16,2-3 7-16,-2 2-44 0,0 4-2 15,0 0-15-15,0 0 10 0,0 0-28 0,0 0-6 16,-12-6-18-16,7 6 26 0,0 3-12 16,-2-3 9-16,1 3-28 0,-11 5 8 0,3 3 29 15,1 0-25-15,0 3-17 0,0-1 1 0,1 2 9 16,-1 1 0-16,0 0 4 0,6 3-33 15,-5-2 44-15,-1 1-42 0,7 2 18 0,1-1 7 16,0 0-20-16,2 0-5 0,3-12 17 16,0 8-22-16,0 0 10 0,13 15 1 0,-4-13-22 15,-3-3 32-15,8 0-3 0,3-1 0 0,1-2-9 16,4-3-17-16,-1-2 25 0,1 0-10 0,5-3 35 16,-2-1-6-16,-3-2-34 0,-12 0 8 15,7 0 1-15,0 0 14 0,12-13-23 0,-10 5 6 16,-5-2 15-16,3-2-18 0,-4 1 9 15,-1-2 3-15,0 1 0 0,-3-3 0 0,1 0-11 16,-1-1 0-16,-5-1-1 0,4 1 26 0,-4-1-3 16,2-1 23-16,-5 0-13 0,3 2 9 15,-3 4-10-15,-1 3-15 0,0 9 10 0,0-8 8 16,0-2-18-16,0 3-4 0,0 1-8 16,0-1 7-16,0 7-1 0,-10-16-18 0,6 12-36 15,2-1 17-15,-2 0-26 16,0 1-9-16,1 1-10 0,1-1-21 0,-2 2-31 15,0 0-17-15,3 2-33 0,-2 0 15 0,0 0-176 16,1 2-111-16,4 0 21 0,0-2 27 0,-1 2 0 16,3 0 25-16,1 1 61 0,-1-1 50 0</inkml:trace>
  <inkml:trace contextRef="#ctx0" brushRef="#br0" timeOffset="377594.5246">15054 15574 512 0,'10'-4'214'0,"-2"2"3"0,-2-4-6 16,-2 3-26-16,1 0-2 0,-1-1-4 16,0 0-7-16,-2-1-30 0,-2-1-9 0,3 0 3 15,-2 2-1-15,2-3 21 0,-2 0-46 0,1 2 28 16,-2 5-50-16,0-8 8 0,0 1-13 15,0-5-16-15,-12-14-1 0,5 14 7 0,-1 0-29 16,2 4-2-16,-1 3-5 0,0-1 15 0,-1 3-10 16,-4-4-16-16,0 7 7 0,3 0-23 15,9 0 24-15,-14 0-16 0,-14 14-2 0,14-7 12 16,-1 4-14-16,3 1-7 0,-1 1 11 16,2 1-22-16,0 1-8 0,4 2 51 0,-1-1-6 15,6 0-22-15,0 2-4 0,2-12 12 0,0 7-6 16,13 15 2-16,-4-14-37 0,3 3-7 0,2-7 20 15,-1 2 12-15,2-2 9 0,0-4 9 16,0 0-40-16,-3-2 16 0,-3-1-9 16,1-3 2-16,-2 0 5 0,-8 0 23 0,6 0-29 15,-6 0-11-15,26-16 27 0,-20 8 1 0,6-3 15 16,-5-2-16-16,1 1 38 0,0-2 20 16,-1 0-12-16,-3 1-4 0,0 0 27 0,-3 4-3 15,3-7-2-15,-3 6 6 0,1 4 22 16,-2 0-37-16,4 1 21 0,-4 5-23 0,0 0-4 15,0 0-9-15,0-7 12 0,0 7-33 0,1-6 16 16,-1 9-9-16,0 1-9 0,0 2 0 16,0 1-5-16,-1 13-8 0,1-10 27 0,0 5-19 15,0 5 4-15,0 2-10 0,0 2 3 16,0 1-10-16,0 1 8 0,0 2 6 0,-15 31-11 16,12-31 6-16,-5-1-6 0,4 2-4 0,-2-1 0 15,1 0 10-15,-2 1-9 0,-2-1 2 16,-1-1-3-16,1-1-20 0,-1-1-13 0,1 1 6 15,0-1 0-15,-4-2 3 0,3 0 3 16,-3 0-18-16,-1-3 8 0,3-3 21 0,-1 0-14 16,2-4 3-16,0-1 17 0,-2-4-26 0,3 1 11 15,0-3 8-15,0-3 16 0,3-1 0 16,-2-2-7-16,8 0-3 0,-9 0-7 0,-15-14 0 16,11 6 9-16,0 0 11 0,3-8 9 15,-1 4-10-15,2-4 3 0,0-5 6 0,1-2 4 16,3 5-5-16,1 1 6 0,3-2 17 15,1 4-9-15,0-5 1 0,0-1 5 0,14-23-13 16,-6 20 3-16,-2 0 14 0,4 4-17 16,-1 5 8-16,0-4-34 0,2 2 14 0,1 0-2 15,1 4 13-15,4 0-11 0,-2 0-12 0,1 0 6 16,0 3-8-16,3 1-39 0,-5 2 3 0,3 0-114 16,-6-2-44-16,1-1-68 0,-3-2 27 0,1 3-291 15,0 0 40-15,6-2-18 0,-9-2 34 16,2 1 31-16,-1-2 28 0,2-2 90 0,9 2 18 15,0-2 12-15</inkml:trace>
  <inkml:trace contextRef="#ctx0" brushRef="#br0" timeOffset="378194.4155">16106 15558 646 0,'0'-8'268'0,"0"1"-13"0,0-2-6 0,2 2-24 15,-2-10 13-15,0 9-60 0,0-3 11 0,0 1-22 16,0 0 12-16,0 2 15 0,8-3-24 15,-8 11-23-15,0 0-6 0,0-7-25 0,0 7-4 16,0 0-12-16,0-8-5 0,0 8-9 0,1-4-17 16,-1 7-6-16,0 2 14 0,-2 2-16 15,2 13-7-15,0-11 9 0,0 7-3 0,0 4-8 16,0 3-26-16,0 1 30 0,0 1-3 0,-10 27-15 16,10-39 25-16,0 7-27 0,0 3 7 15,0 2 4-15,0 0-26 0,0 0 19 0,-9 25-2 16,2-25-28-16,6-3 1 0,-3-1 23 15,0 1-2-15,2-3 10 0,-3 0-31 16,3-3 9-16,0 2-1 0,0-6-7 0,2-4-7 16,0 1-36-16,0-3 4 0,0-6-43 0,0 0-25 15,0 8-26-15,0-8-26 0,0 6-33 16,0-6-71-16,0 0 23 0,2 6-165 0,0-7-70 16,1-3 37-16,-1 3 52 0,8-14-3 0,1 3 23 15,0-7-13-15,2-2 14 0,0 1 42 16</inkml:trace>
  <inkml:trace contextRef="#ctx0" brushRef="#br0" timeOffset="378557.2852">16437 15479 287 0,'15'-20'341'0,"1"-1"-75"0,-1 4-22 16,2-5-10-16,-6 7-6 0,0-1-42 0,2 4 13 15,-4 1-33-15,1-1 9 0,-4 6-7 0,-4 2 8 16,2-3-38-16,-1 7-7 0,-1-4 3 0,0 3 0 15,-2 1-18-15,0 0-11 0,0 0-18 16,2 13-12-16,-2-6 34 0,-2 11-21 16,2-7 7-16,0 6 12 0,0 2-7 0,0 3 0 15,0 3-50-15,-9 23 26 0,7-21-3 16,1 3-27-16,1-16 28 0,0 9-16 0,0 2 1 16,0 0-6-16,0 0-32 0,0 0 29 15,-9 26-18-15,7-27 0 0,2 0-16 0,-4-3-6 16,1-1 27-16,1-2 1 0,-1 1-19 0,-1-2-6 15,0-1 3-15,2-1-2 0,-2-3-14 16,0 3 12-16,0-4-2 0,3-3-29 0,-2 0-15 16,2-4 4-16,1-4-82 0,0 0-4 0,0 0-31 15,0 9-57-15,0-9-62 0,-11 7 23 16,5-7-221-16,5-3 6 0,-4 1 59 0,1-3-7 16,-5-5 41-16,2-5 35 0,-7-1 4 15,7-3 23-15,-4-2-6 0</inkml:trace>
  <inkml:trace contextRef="#ctx0" brushRef="#br0" timeOffset="379010.2795">15920 15463 254 0,'-5'-1'235'0,"1"-1"-26"16,2 1 10-16,-2 0-23 0,3-1-2 15,-2 1-20-15,1-2-7 0,-1 3-7 0,3 0-13 16,0-2-13-16,-1 2 11 0,1-2-41 16,-1 2 8-16,2 0-18 0,-1 0-3 0,5 0 7 15,-4 0-29-15,6 0-7 0,-1 0-6 16,2-2-4-16,15 2-11 0,-12 0 3 0,8 0-4 16,7 0 23-16,1 0-26 0,4 0 4 0,3 0 2 15,1 0-10-15,-2 0 16 0,1 0 5 0,3 0 3 16,2 0 15-16,2 0 0 0,-2-8-10 15,42 1 5-15,-42 7-7 0,-1-2 32 0,-3 0-17 16,0 2-8-16,0-2-9 0,-2 0 15 16,-4 2-14-16,1-2-3 0,-9 1-7 0,0-1-19 15,-5 2 14-15,-3-2-6 0,-5-2-22 0,-2 4 26 16,1-2-25-16,-2 2 2 0,-3-1-4 16,-2 1-58-16,0 0 18 0,0 0-55 0,0 0-33 15,5 0-24-15,-7 2-33 0,-3-1-50 0,-11 5 20 16,2-1 18-16,-2 2 16 0,3 0 16 15,-6 2 14-15,-4-3 11 0,7 4 14 0,-2 3-299 16,-3-1 28-16,-2 3 25 0,0 3 36 16,-2-2 21-16,0 2 10 0,-4 2 52 0</inkml:trace>
  <inkml:trace contextRef="#ctx0" brushRef="#br0" timeOffset="379507.3841">15670 16451 386 0,'0'0'360'0,"0"-2"-64"0,2 1-29 16,-2 0-8-16,0 0-6 0,2-1-48 16,-1 2 6-16,0-1-18 0,-1 1-6 0,0-1-20 15,2 0-19-15,-1 2-2 0,0-1-12 16,-1 1-15-16,0 2-10 0,3-1-17 0,-3 2-11 0,0 0 16 15,1 2 5-15,-2 12-26 0,1-11 17 16,0 2-40-16,0 4 37 0,0 4-38 16,0 1-4-16,-11 17-28 0,8-16-3 0,-1-1 31 15,0-3-20-15,-1 2 18 0,0 0-16 16,1-5 10-16,0 3-21 0,-1-1-9 0,-2-1 10 16,1-2 4-16,5-1 10 0,-2-2-2 0,2-2-4 15,0 1-3-15,-2-2-2 0,3-4-3 0,-1 1-92 16,0 2 6-16,-1-1-54 0,1-3-8 15,-2 0-11-15,3 0-29 0,0 0-34 16,0 0 19-16,0 0-178 0,-6-14-69 0,5 7-4 16,-2 0 21-16,8-12 26 0,-5 9 1 0,7-23 18 15,-5 9 53-15</inkml:trace>
  <inkml:trace contextRef="#ctx0" brushRef="#br0" timeOffset="379751.9621">15634 16433 510 0,'1'-4'278'0,"2"1"-59"0,-1-1-25 0,2 1-34 0,0 2 5 16,0-2-32-16,0 0-10 0,1 3-6 15,0-1-33-15,-1-1-3 0,0 1-23 0,-2 1-2 16,5-2-25-16,-2 2-35 0,1-1 1 0,-1 1-126 16,0 0-51-16,-1 0-163 0,-4 0 25 15,0 0-39-15,9 0 8 0</inkml:trace>
  <inkml:trace contextRef="#ctx0" brushRef="#br0" timeOffset="379975.3666">15887 16412 307 0,'5'2'354'0,"2"-1"-64"0,-1 1-20 15,2-1-24-15,-2 0-17 0,11 1 9 16,-1 3-31-16,1-4-7 0,-7 1-47 0,12-2 6 15,-8 0-17-15,-4 0-8 0,4 0 5 0,-3 0-21 16,-1 1-23-16,0-1-4 0,9 0-15 16,-3 0 1-16,0 4-10 0,-8-4-8 0,1 0-5 15,0 0-19-15,1 0 20 0,-4 0-21 0,2 0-30 16,-8 0-13-16,8 0-20 0,-1 0-8 16,-7 0-36-16,5 0-29 0,-5 0-33 0,0 0-35 15,9 0 16-15,-9 0-160 0,0 0-103 16,10 7 7-16,-12-5 72 0,0 3 22 0,-1-2 22 15,0 0-37-15,-11 10 4 0</inkml:trace>
  <inkml:trace contextRef="#ctx0" brushRef="#br0" timeOffset="380177.6754">15956 16631 475 0,'0'3'275'0,"2"0"-20"0,0 0-32 0,-1-1-38 16,1 0-18-16,0 2-3 0,5-1-17 0,-4-2-17 15,4 1-16-15,-2 0-3 0,1 0-18 16,8 2 11-16,-5-1-22 0,0-2-6 0,3-1 7 16,7 1-40-16,-10-1 14 0,2 0-31 0,4 0-29 15,-1 0-9-15,16-13-54 0,-13 7-3 16,0 1 5-16,2-1-105 0,-5 0-79 0,-3-4-92 0,6 1 22 16,-2 1 24-16,3 0-28 0,-3-1 3 15</inkml:trace>
  <inkml:trace contextRef="#ctx0" brushRef="#br0" timeOffset="380434.5702">16426 16498 651 0,'3'0'297'0,"4"-1"-18"0,-4 2-32 0,3 0 5 16,-2 1-37-16,-1 1-5 0,0 1-27 16,0 0-20-16,-2 3-38 0,0 1 55 0,-1 12-55 15,0-13 11-15,0 5-14 0,0 1-13 0,-13 17-6 16,7-13-10-16,1 3-9 0,-3-5-22 15,2 1 19-15,1-1-9 0,-4-3-7 0,3 2-8 16,-1-1-5-16,2-2-5 0,-2 3-4 16,3-4-6-16,1 0-63 0,-1-3-21 0,0 0-18 15,2-3-39-15,-2 1-29 0,2 0 14 16,0-3-137-16,0 0-184 0,0-2 4 0,-2 0 31 0,4 0-16 16,0 0 23-16,-13-17 75 0,8-1 22 15,0 1 56-15</inkml:trace>
  <inkml:trace contextRef="#ctx0" brushRef="#br0" timeOffset="381420.9761">16509 14836 475 0,'0'0'268'16,"0"0"-36"-16,0-14-25 0,0 14-17 0,0 0-10 15,-15-28 1-15,18 24-9 0,-2 0-24 16,1-1-23-16,0-2 24 0,-1 1-44 0,7-4 17 16,-4 0 1-16,1 3-14 0,0-1-1 0,-1 4-32 15,-1 1 20-15,0 0-40 0,-1-1-13 0,2 4 19 16,-2-1-4-16,-1 1-24 0,-1 0 15 0,0 0-14 16,0 0 28-16,20 19-29 0,-11-8-17 15,-6 6 27-15,0 1 13 0,-2 1-33 0,-1-10 2 16,0 4 1-16,0 6 27 0,-11 21-42 15,4-21-5-15,2 0 3 0,-2 3-6 0,0-6 48 16,-1 4-30-16,2-5-28 0,2 0 49 16,-2 5-39-16,5-8 19 0,-2-2-10 0,3-2-27 15,0-1 27-15,0-7-4 0,0 7 2 16,0 3 0-16,17 9 13 0,-7-6-22 0,2-12 2 16,4 6 7-16,0-1 13 0,-1-6-21 0,4 4 20 15,-3-3-17-15,1-1 1 0,-5 0-18 16,2 0 20-16,-5 0-18 0,1 0 17 0,0 0 3 15,-1 0 18-15,-1 0-42 0,-2 0 25 0,2 0 7 16,-8 0-17-16,6 0 24 0,-6 0-36 16,6 0-15-16,-6 0-11 0,7 0-68 0,-7 0-38 15,8 0 16-15,-8 0-275 0,6 0-70 0,0 0 39 16,-6 0 38-16,9 0 26 0,22-10 49 16,-13 2 35-16,4 4 14 0,1 0 11 0</inkml:trace>
  <inkml:trace contextRef="#ctx0" brushRef="#br0" timeOffset="382271.4983">18003 15199 314 0,'0'-13'366'0,"0"13"-68"0,0-13-18 16,13-4-42-16,-13 12-6 0,3 0-24 0,-1 0-19 16,-1 2-13-16,1-1-36 0,-1 3 35 0,0-1-49 15,2 1 5-15,-1 2-4 0,2 1-2 16,-4-1-14-16,4 5-11 0,2 8-8 0,-3 2 15 15,-1-5-13-15,1 7-9 0,-2-4-17 0,-1-3-9 16,0 6 37-16,0 3-18 0,0 0-6 16,-13 26 9-16,10-21-8 0,-1 0-14 15,-2-4 15-15,3 4 2 0,3-3-24 0,-6-1-21 16,0 4 29-16,2-4-19 0,1 0-28 16,1 2 17-16,-3-2-23 0,3-5 28 0,1-1 2 15,1-5-7-15,-3 2-31 0,3-4 19 0,-1 2 1 16,-1-3-26-16,2-1-7 0,-1 1 3 15,0-1-71-15,1-1-27 0,-1 1-26 0,-2-1-42 16,0-2-23-16,2 3 18 0,-4-3-204 16,2 0-88-16,-3 0 23 0,2-2 70 0,-1 1-8 15,0-1 63-15,-10 5-7 0,2-4 17 0,-5 3 10 16</inkml:trace>
  <inkml:trace contextRef="#ctx0" brushRef="#br0" timeOffset="382726.2641">17391 15816 445 0,'-9'2'223'0,"2"0"-12"0,1 1-23 0,2-2-9 0,-1 0-12 16,1 1-1-16,-1 1-21 0,3-2-9 15,-2 1 1-15,1 0-16 0,1 0-7 0,-2 1-3 16,4 0-16-16,-2 1 25 0,4-2-4 15,-2 1-32-15,2 0-17 0,2 0-4 0,1-1 1 16,11 6-5-16,3-3-10 0,-1 1-11 0,5-1 40 16,0 0-41-16,6-1 6 0,1 1 19 0,2 1-21 15,-2-2-22-15,2-2 15 0,4 2-5 16,0 0-26-16,0-1 11 0,2-1-3 16,0 0-3-16,2-2 2 0,1 2 2 0,1-2 42 15,1 2-20-15,-21-2 5 0,11 0-27 16,6 0 7-16,2 0 8 0,2 0-19 0,-2 0 27 15,3 0-6-15,-2-6-3 0,-1 6-2 0,37-9 33 16,-44 9-11-16,-2-6-27 0,1 3 22 0,-2 0-6 16,-3 0-2-16,-6 3-5 0,1-2 3 15,-4-2-1-15,-1 1-20 0,-4 2 22 0,-5-3-4 16,0 3-1-16,-1-2-4 0,-2 2-2 0,-1 0-58 16,-1-1 14-16,-1 2-62 0,-1 0-26 15,-2 0-27-15,0 0-47 0,-2 0 17 0,-2 0-311 16,-3 0 31-16,2 3 69 0,-10 0-12 15,2-1 58-15,2-2 31 0,-16 1 19 0,8 3 10 16</inkml:trace>
  <inkml:trace contextRef="#ctx0" brushRef="#br0" timeOffset="383565.2157">17582 16279 743 0,'0'0'287'0,"-1"0"-26"0,2 0-47 0,-1 0 1 16,0 0-42-16,0 1-10 0,0 0-3 0,2 1 32 16,-2-1-31-16,0 2-26 0,0 2-15 15,1-1 4-15,-1 1-20 0,1 0 1 0,-2 3-33 16,1 1-1-16,0 5 9 0,0 3 3 0,0-2 0 15,0 2-35-15,0 1-19 0,0 1 26 16,0 1-27-16,0-1-6 0,0 2 14 0,8 0 14 16,-8-1-7-16,10 23-26 0,-4-24-5 15,-2-1 9-15,1-1 13 0,1-1-36 0,-1 1 17 16,1-5 15-16,0 1-36 0,-1-2 23 0,2 1-12 16,-3-3 14-16,3-3-8 0,-2 0 28 15,-2-2-23-15,1-1 4 0,0 0-17 0,0 1 16 16,-1 0-19-16,0-1 2 0,2-1 1 15,-1 0 10-15,1-2 18 0,-5 0-34 0,0 0 17 16,0 0-2-16,8 0-3 0,-3 0 0 0,-5 0-16 16,24-18 11-16,-14 7 5 0,3 0-5 15,-4-1-12-15,0-3-4 0,2 0 6 0,-2-2 2 16,-2-3 30-16,3 0-16 0,-1-2-3 16,0 2 8-16,-3-1-46 0,2-2 29 0,0 1 14 15,-4-2 12-15,2 1-5 0,-2 2-2 0,-2 0 6 16,2 1-2-16,-3 0-22 0,2 0-2 0,-1 4 0 15,-2 1 29-15,2 3-2 0,-2 2-3 0,1 3-3 16,2-11-1-16,-2 8-2 0,3 2 0 16,-4 8-4-16,0 0-33 0,0-8 18 0,0 8-21 15,14-15 25-15,-4 7-17 0,7 1 17 0,-2 1 0 16,4 2 0-16,-2-2-3 0,7 0-1 16,-14 6 1-16,9 0 7 0,2 0-5 0,2 0 3 15,0 0 0-15,1 0 22 0,0 0 12 0,0 0-14 16,20 13 11-16,-22-10-35 0,-10-3 0 15,0 0 1-15,2 0 18 0,-2 0 7 0,-3 0-23 16,1 0 32-16,-1 0-22 0,-3 0-4 16,7 11-8-16,-10-10 8 0,1 0-17 0,-2 1 3 15,2 0-86-15,1-2-9 0,-4 0-22 0,2 1-24 16,-3 2-38-16,1 1 18 0,1-4-168 16,-4 3-142-16,4 0 63 0,-5 0 24 0,0-2 28 15,2 1 1-15,0 1 24 0,-3-1-25 0,1 2-2 16</inkml:trace>
  <inkml:trace contextRef="#ctx0" brushRef="#br0" timeOffset="383975.5347">18286 16343 403 0,'0'1'386'16,"1"2"-83"-16,0-2-18 0,0 0-16 0,1 2-14 15,-1-1-61-15,2-2-10 0,-2 1 9 16,4 0-27-16,-4 2-35 0,3 0 2 0,0 0-5 15,-2 0-5-15,1 1-30 0,1 0-19 16,-2 0 8-16,1 0 7 0,-2 1-25 0,-1 2 15 16,3 9 6-16,-3-2-48 0,0-7 10 0,0 2 14 15,-16 15-28-15,9-11-31 0,1 2 41 16,-6-3-22-16,2 1 11 0,-2-1-18 0,2 3 32 16,-4-6-43-16,2 3-3 0,-3-2 1 15,5 0 0-15,-3 0 4 0,2-1-14 0,3-3 47 16,-1 5-4-16,0-5-3 0,4-1-28 15,1 1 5-15,-1-3-26 0,2 2 20 0,2-5 0 16,-2 3 32-16,2 0-4 0,0 1-8 0,1-4-28 16,0 0 7-16,0 0-28 0,0 0 30 0,0 8 4 15,14 2-39-15,-10-7 7 0,1 1 28 16,0-3-42-16,8 5-35 0,3-3-25 0,-5 0-21 16,-2-3-42-16,-9 0-18 0,11 0 19 0,-1 0-150 15,21-12 24-15,-17 7 24 0,4-7-144 16,0 1 25-16,-4 3-23 0,5-3 21 0,-2-2 65 15,2 0-3-15</inkml:trace>
  <inkml:trace contextRef="#ctx0" brushRef="#br0" timeOffset="384456.2017">18594 16446 329 0,'7'-7'358'0,"1"2"-48"0,-5 1-25 16,1 1-37-16,1-1-33 0,-2 2 13 0,0 0-52 15,2 0-26-15,-4 2 26 0,2 0-18 16,-2 1-44-16,1 3 6 0,-4 0-11 0,1 0-17 15,-3 3 18-15,-1 7-30 0,-4-3-40 16,-1 4 14-16,0-1-24 0,-3-1 15 0,3-1-5 16,-2-1 4-16,2 1-16 0,1 3 20 0,0-7-32 15,-2 6 8-15,4-7-15 0,2-3-3 0,1 0 14 16,-1-2-13-16,4 1-10 0,-2-1-4 16,2 1-4-16,0-3 41 0,-1 1-33 0,2-1 8 15,0-3-6-15,2 2 21 0,0-1-32 16,1-1 5-16,-1 0 7 0,2-1-11 0,14-9 5 15,-6 1 25-15,-1-3-19 0,3 0 17 0,0 2-11 16,0 0 7-16,-1 1-1 0,2 3 13 16,-6 1 22-16,-1 1-12 0,-3 2-9 0,3 3 32 15,-3-1-39-15,0 2 26 0,0 1-9 16,-5 0-4-16,0 0 12 0,5 0-3 0,17 14-5 16,-14-5 8-16,-2 6 0 0,4-5-20 15,-2 3 38-15,0-1-29 0,-2 4 21 0,2-5-16 16,-2 5 17-16,-1 0-22 0,-2-2-2 0,1-2-9 15,-2 3-1-15,1-2 9 0,-3-1-21 16,0-6 18-16,0 5 6 0,0-1-13 0,0-1-15 16,0 0-19-16,0-2 3 0,0 0-46 15,0 1 3-15,0-8-39 0,0 7 23 0,0-1-18 16,0-6-41-16,0 6-17 0,0-6-39 16,0 0 16-16,-5 10-179 0,3-11-124 0,1 1 33 15,-3-3 31-15,3 1 26 0,-3-2 25 0,3-1 38 16,-4-8 9-16,2 2 2 0</inkml:trace>
  <inkml:trace contextRef="#ctx0" brushRef="#br0" timeOffset="384806.4151">18619 16442 310 0,'0'-1'300'0,"0"-1"-67"0,0 2-3 16,2 0-39-16,-1-2 8 0,0 2-16 16,3 0-14-16,-3 0 7 0,3 0-44 0,0 0 19 15,1 0-19-15,3 0 0 0,-3 0 20 0,5 0-38 16,-1 0-26-16,2 0 43 0,0 0 10 0,-1 0-53 16,0 0 1-16,8-10 24 0,-9 9-54 15,-4 1 6-15,3-3 8 0,-3 3 0 0,2-1-8 16,1 0-22-16,-4 1-17 0,1-2 5 15,-1 2-21-15,1-1 0 0,-1 0-1 0,0 1 12 16,2-2 8-16,-3 2-2 0,1-1-3 16,0 1-31-16,-2 0 14 0,-2 0-56 0,0 0-28 15,0 0-14-15,0 0-33 0,0 0-34 0,0 0 14 16,0 0-241-16,0 0-48 0,8 0 15 0,1-10 38 16,-9 8 52-16,1 1-4 0,0-2 21 15,0-1 2-15</inkml:trace>
  <inkml:trace contextRef="#ctx0" brushRef="#br0" timeOffset="385453.3917">19122 16479 489 0,'15'5'355'0,"-3"0"-67"15,-3-1-35-15,-2-1-31 0,3 0-19 0,-6 0-39 16,3 0 13-16,-2 1-4 0,0-1-52 0,-2 1 10 16,5 7-18-16,-4-4-34 0,1 1 14 0,-5-2-24 15,2 1-1-15,-2-7 18 0,0 7-36 16,0-1-7-16,0 0 14 0,-17 14-28 0,9-6-7 15,2-1 6-15,-4-3 26 0,-2 2-33 16,2 1-3-16,-2-4 4 0,1-1 7 0,1 0-17 16,1-2-12-16,-1-2 36 0,3-1-14 0,-2 1-20 15,4-1-5-15,-2-2 13 0,0 1 7 16,3-2-21-16,-1 0 4 0,5 0 38 0,0 0-24 16,-8 0-16-16,8 0 3 0,-8 0 4 15,-1-12 0-15,7 7 22 0,-2-1 0 16,1-7-36-16,1 1 11 0,2-1 33 0,0 13-29 0,0-12-15 15,13-15 25-15,-8 10-29 0,7 2 28 16,-1-1-16-16,-2 3 2 0,3 3 43 0,-1-5-40 16,2 3 12-16,4 2 4 0,2 1-27 15,-2 1 15-15,-1 1-7 0,1 1 42 16,4-1-17-16,-3 3 5 0,3 3-42 0,-1-2 21 16,4 0 3-16,-11 3 34 0,10 0-25 0,-14 0-13 15,8 0 17-15,-3 0 1 0,2 0-5 0,1 0 0 16,2 0-3-16,-6 0 7 0,2 0 0 15,-6 0-1-15,0 0-3 0,-1 0-2 0,-8 0-2 16,6 0 9-16,-6 0-3 0,9 0-20 0,-9 0-8 16,6 0 1-16,-6 0 25 0,0 0-2 0,6 0-26 15,-6 0 0-15,7 0 2 0,-7 0-12 16,0 0-26-16,0 0-23 0,7 0-47 0,-7 0-64 16,0 0 17-16,9-2-323 0,-9-5 42 15,-3 1 45-15,3 2 23 0,-6-14-2 0,-1 1 29 16,4-3 20-16,0-2 14 0,3 10 12 15</inkml:trace>
  <inkml:trace contextRef="#ctx0" brushRef="#br0" timeOffset="386269.484">19971 15709 403 0,'2'-3'344'0,"-1"2"-65"15,-1 0-15-15,3-1-48 0,0 0-21 16,-2 0 3-16,1 0-50 0,-2 2-14 0,6-1 5 16,-4 1-4-16,0 1-28 0,1 1-24 15,5-1-12-15,-3 0 3 0,0 1-15 0,2 0 3 0,-1-1-18 16,11 3 23-16,-5 1-11 0,5-1-18 15,-2-1 1-15,1-1 13 0,-5-2-3 0,-3 0-9 16,7 0-17-16,-2 0 8 0,0 0 5 16,1 0-18-16,17-12-2 0,-16 6-13 0,-2 0 17 15,3 0-13-15,-3-2 18 0,-1 0 0 0,-5-1 16 16,5 0-13-16,-1-4 16 0,-1 2-27 0,1 0 18 16,-4-2-4-16,1 4 29 0,-2-3-22 15,0-1-1-15,-1 2 14 0,0-1-23 0,-4 1-22 16,-1 11 18-16,0-9-16 0,0 0-4 15,0 2-2-15,0-2-11 0,0 2 17 0,-13-2 16 16,4-1-7-16,-1 0-11 0,1 2-4 0,-2-1 12 16,-1 7 0-16,3 0-18 0,-2 2-1 15,1 0 14-15,10 0-17 0,-10 0 16 0,-2 0-8 16,-19 14 35-16,13-3-44 0,0 2 1 16,0 1 21-16,1 2-1 0,-2 0-5 0,3 3 19 15,0 0-30-15,0 0 17 0,0-1 2 16,4 1-36-16,0 1 30 0,0 7-19 0,3-4 18 15,2 6-30-15,2-3 19 0,1 0 9 16,3-3 21-16,1-11-24 0,17 27 4 0,-7-17 9 16,6-1-24-16,2-1 16 0,-1-2-1 0,5 0 0 15,2-1-5-15,0-3 0 0,2 0 0 0,-1-1-3 16,1-1 10-16,-1-3 12 0,4 0-1 16,-6-1-4-16,0-2-3 0,-3 0 3 0,-1-1-2 15,-2 0-12-15,-5-4 12 0,0 0 0 0,-12-1-2 16,7 0-24-16,0 0-16 15,-1 0-5-15,-6 0-27 0,10 0-46 0,4-10-33 0,-10 6-24 16,7-4-56-16,-1-1 22 0,1-1 16 16,-1-1-320-16,-1-3 33 0,-5 3 30 0,5-5 26 15,1 2 24-15,-3-5 8 0,-1 2 68 16</inkml:trace>
  <inkml:trace contextRef="#ctx0" brushRef="#br0" timeOffset="386674.643">20623 15577 257 0,'6'-4'320'0,"-3"-1"-45"16,1 2-24-16,1 0-6 0,-3 1-37 16,0 0-23-16,1-1-19 0,0 2 13 0,-1-1-33 15,1 2-20-15,-2 0-7 0,2 0 41 0,-2 2-17 16,2 2-41-16,-1 0-3 0,1 2 22 15,5 10-38-15,-1-1 12 0,1 1-11 0,0 3 12 0,2-1-16 16,1 4-10-16,1-1-5 0,-1 0-8 16,1 0-5-16,-1 3-9 0,3-1 21 0,-1 1-39 15,0-2 17-15,-3 0-17 0,2-2 1 16,2 3 10-16,-1-1 7 0,-2-2-25 0,0-3 3 16,0 0 8-16,0-3-26 0,-3 1 9 15,1-3-20-15,-5-1 18 0,6-5-13 0,-8 0-1 16,0-1-32-16,0 1 1 0,0-3-24 15,-1 0-33-15,-1-1-13 0,1-2-35 0,-1 0-23 16,-1-2-31-16,1 2 16 0,0-3-84 0,0 0-53 16,0-3 23-16,-3 0 25 0,-2-7 20 0,4 0 18 15,1 5-111-15,-2-18 19 0,2 4 11 16</inkml:trace>
  <inkml:trace contextRef="#ctx0" brushRef="#br0" timeOffset="386922.4134">20929 15671 547 0,'-1'-9'254'0,"1"3"-42"0,0 0-11 0,1 1-25 0,-1 1-14 16,2 0-13-16,-2 2-18 0,-3 1 29 16,1 1-33-16,-2 0-4 0,1 1-6 0,-2 1-11 15,0 1 22-15,-11 9-31 0,3 2-13 16,-1-3 38-16,-6-1-36 0,3 5 11 0,0-2 1 16,0 7-40-16,1-6 40 0,-3 2-12 15,2 3-23-15,-1-3-29 0,0 0 13 0,3 1-3 16,-2-3-23-16,0 1-12 0,0 2 33 0,-1-3-17 15,1 3 15-15,2-3-32 0,2-2-16 16,0 1 21-16,-1-3-50 0,0-1-22 0,4 2-17 16,1-3-28-16,-1 1-38 0,3-3-15 15,5-3 14-15,-3 4-204 0,2-7 29 0,3 0 23 16,-2-2-83-16,4 1 24 0,1 0 39 0,0-2 25 16,10-2-24-16</inkml:trace>
  <inkml:trace contextRef="#ctx0" brushRef="#br0" timeOffset="387551.9366">21015 15710 464 0,'10'-2'303'0,"-1"0"-12"0,-3 1-44 15,0 0-37-15,0 1-7 0,-1 1-17 16,-1 2 16-16,-1-1-25 0,10 4-41 0,-7 3-8 15,-2 6-19-15,-2-5 4 0,1 1-2 0,-3 1-11 16,0-4 4-16,0 8-11 0,0 1-21 16,-15 23 9-16,10-19-33 0,1 4-6 15,0-1 17-15,4-1-23 0,-8 1 38 0,3-2-40 16,-1 2 0-16,2-4 4 0,-3-1 2 0,5 0-24 16,-5 0 19-16,4-2-18 0,-4-3-31 15,3-2 24-15,-1-3-2 0,4-1 37 0,1-8-45 16,0 0 38-16,0 7-20 0,0-7-35 15,0 4 19-15,0-4 14 0,0 0-16 0,0 0-2 16,-9 12 4-16,8-14-2 0,2 1 32 0,0-1-32 16,-1-2 0-16,2-2 16 0,-1 0-19 15,-1 0 5-15,6-10-15 0,-1-3 29 0,1 0 5 16,6-3 0-16,-7 0-36 0,4-1 16 16,-1 0 16-16,-4-3-9 0,1 0-10 0,-1-1-9 15,1 0 33-15,3 0-7 0,-1 1 4 0,-4 1-3 16,6-2-27-16,1 2 22 0,-2 1 0 0,-3 3-2 15,0 1-1-15,1 2 1 0,1 2 1 16,2 4-16-16,-7 2 9 0,5 2 11 0,-2 3 21 16,-3 3-33-16,3 1 0 0,-5 1 16 0,0 0-1 15,25 10 9-15,-10 1-26 0,-5 3 10 0,-2 2 5 16,-2-1 1-16,1 1-10 0,-4 2 2 16,-3-8 1-16,0 3-1 0,-12 17-14 0,7-14-13 15,-2 0 3-15,-1-4 1 0,-3 1 17 0,1 0 2 16,-3-1 26-16,3-1-3 0,1-3-53 15,-6 3 28-15,0-3 10 0,4-2 0 0,-2 0-3 16,4 3-11-16,-7-6-18 0,3-2 19 16,6 1-25-16,1-1-1 0,6-1-41 0,-10 0-38 15,-4 0-45-15,0 0-73 0,-18-16 20 16,19 8-271-16,0 0 59 0,2-4 7 0,3-1 31 16,0 0 23-16,1-6-29 0,3-2 13 0,3 1 72 15</inkml:trace>
  <inkml:trace contextRef="#ctx0" brushRef="#br0" timeOffset="388227.1449">22232 15171 360 0,'-1'-1'236'0,"-2"-1"-37"0,2 0-16 0,-1 2 14 0,-1 0-33 16,2-3-7-16,-2 2-24 0,2 0-4 16,0 1-5-16,0-2 0 0,1 2-19 0,-2-1 1 0,1 1 0 15,1 0-5-15,0 0 10 0,0 0-8 16,0 0-11-16,0 0 17 0,4 0-26 16,1 0-15-16,-1 0-2 0,1 0-4 0,1 0 21 15,2 0-16-15,11 3 19 0,-11-3-19 16,8 0 9-16,18 5-36 0,-14-3 19 0,-1 0-19 15,-4-2 20-15,5 2-26 0,-9 0-5 0,2 0 15 16,-4-2-10-16,0 0-5 0,-1 4 0 16,-3-4-2-16,0 0 22 0,-1 1-25 0,0-1-21 15,-1 0 20-15,2 0 3 0,-1 0-10 0,-1 0-11 16,-2 0 36-16,2 0-41 0,1 0-35 16,-3 0-23-16,0 0-35 0,-1 0-38 0,0 0 13 15,0 0-298-15,0 0 33 0,0 0 31 16,0 0-52-16,10-11 18 0,-7 7 25 0,7-6 24 15,4 2 13-15,3-3 5 0</inkml:trace>
  <inkml:trace contextRef="#ctx0" brushRef="#br0" timeOffset="388740.2194">23214 14747 262 0,'3'-4'298'0,"-1"1"-41"16,1-3-12-16,0 1-19 0,-1 2-11 0,-1 0 11 15,2-1-52-15,-2 1 14 0,2 1-29 0,0-1-18 16,-3 1-7-16,2 1-9 0,0-2-20 16,1 2 2-16,-3 1-9 0,2 1-2 0,-2 2 12 15,0 0-8-15,2 2 7 0,-1 1-28 0,-1-1-4 16,1 14 11-16,-1-1-27 0,4 1-5 16,-3 2-7-16,3-1 3 0,-1 3-5 15,0 1 29-15,1-1-5 0,-2-1-18 0,0 3 32 16,-2-3-18-16,3 1-8 0,-2 0 9 0,0-2-8 15,-1-11 11-15,0 6-3 0,0-1-28 16,0-3 5-16,0 0 20 0,0-1-17 0,0-1-13 16,0-2 20-16,0 1-16 0,0-2-4 15,0-1-20-15,0-1-9 0,0-5 20 0,0 8-2 16,0-1-7-16,0-7-18 0,0 7-35 16,0 1-2-16,0-8 4 0,0 7-69 0,0-7-26 15,0 8-29-15,0-8-38 0,-13 15-27 0,10-13 21 16,-1 1-234-16,0-3-12 0,-2 0 34 15,-1 4 29-15,3-3 25 0,-6 1 25 0,4-2 3 16,-13 3 14-16,1 2-22 0</inkml:trace>
  <inkml:trace contextRef="#ctx0" brushRef="#br0" timeOffset="389087.6238">22939 15291 371 0,'-5'4'239'0,"1"-1"-13"16,1-2-2-16,-1 2-34 0,0 0-2 15,1 0-4-15,1 0-5 0,-1-2-2 0,-1 2-8 16,4-2-25-16,-1 3 30 0,1-1-37 0,1-2-13 16,2 4 26-16,1-3-48 0,7 5-21 15,1 1 24-15,3-2-1 0,2 0-17 0,2-1-1 16,3 0 3-16,1-2-1 0,1 0-19 16,0 0-16-16,3 3 16 0,1-6-8 0,-14 0-17 15,9 0-4-15,4 0-3 0,1 0-5 16,4 0 28-16,0 0 16 0,3 0 4 0,32-10-16 15,-31 8-1-15,-6-1-22 0,4 3 9 0,-3 0-3 16,0 0-8-16,-19 0 1 0,8 0-31 16,0 0 22-16,1 0-4 0,-4 0-22 0,-2 0 9 15,-3 0 5-15,-4 0-12 0,0 0-2 0,-8 0 2 16,7 0-70-16,-7 0-34 0,0 0-32 16,7 0-19-16,-1 9-53 0,-6-5 19 0,-3-1-187 15,0 1 32-15,-6 7 25 0,-2-1-96 16,-5-1 1-16,4 0 64 0,-3 0 24 0,-2 1 22 15,2 0-24-15,-3 4 5 0</inkml:trace>
  <inkml:trace contextRef="#ctx0" brushRef="#br0" timeOffset="389589.9992">23228 15633 304 0,'-2'1'335'0,"1"-1"-63"0,1 1-6 0,-3-1-31 15,0 1-23-15,3-1-6 0,0-1-13 0,0 1-32 16,0 0 10-16,0 0-46 0,2-1-9 0,-1 1 19 16,2-1-30-16,-2-1-19 0,1 2 20 0,2 0-20 15,2 0 0-15,-2 0 3 0,1 0-42 16,1 0 32-16,7 6-27 0,-2-2-4 0,-3-2-21 16,-3 1-2-16,-1 1-12 0,-2 0 37 15,2 0-35-15,-2-1 2 0,-2 1 0 0,0 1-11 16,0 0 1-16,-5 0 24 0,-4 8-43 15,0 2 28-15,-2-5-34 0,-7 1 6 0,3-1 22 16,-1 3-16-16,2-5 4 0,-1 0 6 16,-4-1-37-16,3-1 11 0,7-1 18 0,1-2-2 0,2-1-10 15,0 4 20-15,2-4-16 0,3-1 28 16,-3 1-30-16,4 1 1 0,-3 0 4 0,3-3 18 16,0 0 8-16,0 0-25 0,12 7-14 15,-8-4 14-15,12 2-5 0,-3-3 13 0,6 0 16 16,-1 1-7-16,1-2-13 0,1-1 8 15,1 0 18-15,-4 2 29 0,4-2 1 0,-11 0-30 16,4 0 21-16,2 0 4 0,19-10-3 16,-22 7-3-16,-1 1-3 0,-3 0 24 0,2 0-5 15,-2 0-21-15,-3 0-2 0,0 1-4 16,1-2-6-16,-1 1 5 0,11-2-2 0,-6 1-89 16,-1-1-31-16,-3-2-66 0,-1 4 13 0,1 0-220 15,-3-4-105-15,8-5 27 0,-3 1 30 0,0-3 26 16,3-1 25-16,3-3-23 0,-1-2 7 15,2 3 90-15</inkml:trace>
  <inkml:trace contextRef="#ctx0" brushRef="#br0" timeOffset="390351.3701">24941 14391 484 0,'0'-5'317'0,"-2"-1"-46"0,2 1-31 0,-1 2-2 16,-1-1-32-16,1 0-30 0,-2 2-13 15,0 1-8-15,0 1 34 0,-1 1-9 0,2 1-12 16,-11 9-29-16,3 1-31 0,1 0 15 16,-3 3 0-16,1 4-10 0,1 1-2 0,-2-1-12 15,-2 3 22-15,2-1-43 0,0 3 21 16,-2 1-11-16,-3 1-12 0,3 2 13 0,-1 1-2 15,2 1 1-15,0 1-23 0,-2 1-7 16,2 0-10-16,-1 2 9 0,1 0-9 0,0 2 19 16,2-1-25-16,-1 1 6 0,1 0-28 0,1 2 16 15,2-3 9-15,-2 0-11 0,1 0 2 16,2 0 0-16,1-1-16 0,-2 0 0 0,3 2-23 16,3-2 0-16,-2 2 23 0,4 0-1 0,0-19-4 15,0 10-22-15,0 6 20 0,10 35-5 0,-2-32-2 16,-1 2 8-16,1 1-6 0,6-3-3 15,-2 1-3-15,0-2-2 0,4 2 17 0,-1-1-15 16,3-1-6-16,0-3 13 0,-3 2-24 16,4 1 11-16,1-7 15 0,0 2-22 0,0-4-6 15,-4 0 21-15,4-2 4 0,-2 0-16 0,1-4 0 16,-5 0-1-16,4-2-1 0,1 0-7 0,-3 0 1 16,0-4-54-16,-3 3-39 0,-2-7-5 15,0 0-40-15,-3-5-4 0,-2-1-38 16,3-1 18-16,-9-3-200 0,0 0-98 0,6 0 11 0,-6 0 33 15,9 0 29-15,14-18 26 0,-9 5 15 16,2-3 19-16,-2-2 30 0</inkml:trace>
  <inkml:trace contextRef="#ctx0" brushRef="#br0" timeOffset="390903.1842">25404 14787 351 0,'5'-14'351'15,"1"6"-65"-15,-5-2-11 0,4 3-26 0,-1 0-41 16,-1 2 5-16,1-1-38 0,-1 3-2 0,9-5-16 16,-6 3 8-16,1-1-31 0,0 6 6 15,2-4-48-15,-3 4 27 0,-6 0-30 0,8 0-2 0,13 12 7 16,-8-2-17-16,0 3 3 0,0 3-4 15,2 1-16-15,-1 2 20 0,-2 6-7 16,-2-1-8-16,-1-1-3 0,-1 4 0 0,-1-4-6 16,0 5-6-16,-3-3-6 0,-2 3-23 15,-2-1-2-15,0-15-2 0,0 4 7 0,-10 26-3 16,5-17-1-16,-4-7-15 0,-1 3 10 0,1-3 1 16,-4-4 11-16,-1-2-1 0,-1-2-19 15,2-3-6-15,-4 3 0 0,3-7 0 0,4 1-11 16,-7-1-10-16,3-2 7 0,3 2-23 15,2-3-25-15,0 0 4 0,1 1-37 0,8-1-13 16,-13 0-9-16,1 0-25 0,-10-15-36 0,15 10 15 16,4 0-87-16,-1-2-63 0,2 3-64 0,4-3-35 15,-2 7 31-15,19-26 27 0,-4 15 21 16,6-4 11-16,1 2 2 0</inkml:trace>
  <inkml:trace contextRef="#ctx0" brushRef="#br0" timeOffset="391316.5252">25858 14943 371 0,'16'-10'310'0,"1"1"-56"0,0 1-14 0,2 0-32 0,-6-4 11 16,-5 6-1-16,-1-1 4 0,-2 3-25 15,-1-1-6-15,1 2-53 0,-2-2-16 16,-2 5-16-16,2-3-17 0,-3 3 4 0,0 0 13 16,0 0-31-16,0 0 12 0,-13-4-38 0,7 6 15 15,-1-1 12-15,-13 5 12 0,5-1-42 16,-4 5 2-16,3-2-14 0,-1 3-5 0,-1-1 46 15,2 1-34-15,-1 0-2 0,2 4 1 16,-4-1-6-16,4-1-2 0,-2 2-4 0,1 6-19 16,2-6-6-16,3 2 16 0,1 2-19 0,3-1 19 15,2-2-6-15,5 3-1 0,0-2-10 16,0-9 17-16,0 5 5 0,12 16-10 0,-2-14-4 16,5-1 15-16,-1 0 0 0,7-3 0 15,-4-2-4-15,2-3-1 0,2 3-2 0,0-2-3 16,-1-1 37-16,1-4-4 0,-5 2-18 0,2-1-4 15,-4-3 11-15,-2 0-12 0,-12 0 12 16,10 0 4-16,0 0-9 0,-2 0-10 0,-2 0-20 16,1 0 1-16,-7 0-1 0,25-10-59 0,-15 3-29 15,-1 7-18-15,-5-3-17 0,3 0-36 16,-4-1-10-16,4 0-59 0,3-7 21 0,-2 4-226 16,1-4-10-16,-1-4 21 0,3 5 38 15,-1-5 24-15,5 2-4 0,-2 1 15 0,1 0 31 16</inkml:trace>
  <inkml:trace contextRef="#ctx0" brushRef="#br0" timeOffset="391575.863">26276 15072 500 0,'4'0'301'0,"2"1"-30"0,-2-1-10 15,3 1 11-15,-2 1-55 0,1-2-11 0,-2 3 5 16,5-2-3-16,8 3-31 0,-3-1 9 0,-3 0-20 15,8-2-8-15,-6 1-18 0,-3 0-15 0,1 0-13 16,-5-1-11-16,2 0-12 16,-3 1-17-16,-5-2-53 0,0 0-42 0,9 0-25 15,-2 0-28-15,0 0-31 0,-7 0-40 0,9 0 13 16,12-11-171-16,-9 1-136 0,1 1 39 16,0-3 27-16,4 2-19 0,-1-1 26 0,4 0 8 15,-1-1-11-15</inkml:trace>
  <inkml:trace contextRef="#ctx0" brushRef="#br0" timeOffset="392126.4261">26858 14893 388 0,'6'-2'273'0,"2"1"-34"15,-4-1-2-15,1 1-29 0,-1-2-5 16,1 3-8-16,-2-1-19 0,-1 1-23 0,-1-2-1 16,1 2-34-16,-4 2 0 0,2-2 11 15,-3 3-39-15,0 1 9 0,-1-1-1 0,-4 10-23 16,-3-3 16-16,2 4-17 0,0-1 7 0,-1 3 5 15,3 1-35-15,4-2 31 0,-5 2-29 0,4-2-11 16,-1 3-2-16,0-1-14 0,2-1 12 16,2-2-25-16,0-3 22 0,1-11-17 0,0 10 30 15,0 3-23-15,14 16-16 0,-8-14-1 16,2 0 25-16,1-5-27 0,4 4-17 0,1-4 16 16,2-2 24-16,-2-1-18 0,4 0-10 0,-1-3-15 15,1 0 16-15,-3-3 15 0,-1-1-17 16,-4 0-3-16,4 0 26 0,21-13-9 0,-15 3-9 15,-2-1-16-15,1 0 9 0,1-6 28 16,-2-1-10-16,-3 6 32 0,-1-5-21 0,-2 0 22 16,-1-2-6-16,-1 1 16 0,-3 1 12 0,-1 0 3 15,0 1 7-15,-1 1 1 0,-5 2-10 16,3 4 9-16,0 3-11 0,-3-1 1 0,1 3-14 16,1-1-32-16,-2 4 12 0,0 1 21 0,0 0-19 15,-7 4 8-15,-5 3-6 0,6 7 6 0,-1 0-15 16,-2 4 8-16,-1 0 3 0,7 2 4 15,-7 0-12-15,3 1 13 0,-2 3 4 0,3-2-9 16,0-1 2-16,0-1 7 0,1 4-5 16,2-4-1-16,1-4 2 0,-2 4 1 0,4-1-13 15,-1-2-4-15,1-2-12 0,-2-4 18 0,2 9-11 16,-1-5-1-16,1-4 2 0,0-11-15 16,0 11 3-16,0-2-27 0,0 0-1 0,0 1-36 15,0 1-32-15,0 3 10 0,0-3-102 0,0 0-19 16,0-1-59-16,0-3-38 0,0 1 25 15,-17 3-247-15,14-8-20 0,-1 0 52 16,-1 1 22-16,-7 3 69 0,-4 0-4 0,3-2 25 0,-5 0-19 16,-3-2 15-16,1 2 72 0</inkml:trace>
  <inkml:trace contextRef="#ctx0" brushRef="#br0" timeOffset="392688.5885">25262 15777 348 0,'-2'0'295'0,"-2"2"-7"16,1-2-48-16,1 1-25 0,-1 0-33 16,2 1 26-16,1-1-38 0,0 1 11 0,1-1-17 15,2 1-25-15,-1-1-10 0,2 0-18 0,9 8-8 16,-4-7 13-16,5 4-26 0,4-3 30 0,0 1-21 16,5-1 1-16,-1 3-5 0,7-1 11 15,-2-1-11-15,6-1-16 0,0 0-17 0,3 1 5 16,-4-4-7-16,4 2 3 0,6 0-4 15,4-1-6-15,3 0-11 0,-23-1-6 0,15 0-2 16,8 0-4-16,2 0 0 0,4 0-1 0,0 0-20 16,0 0 10-16,55 11-2 0,-54-10 20 15,-2 2-3-15,-3 1-4 0,2 0-19 16,-4 1 14-16,-3-2-14 0,0 0 40 0,-3 0-13 16,-1 0-15-16,-3 0 9 0,-3-3 39 0,1 0-17 15,-5 3 2-15,2 1-19 0,-1-4-6 16,0 0 0-16,-19 0 10 0,5 0-16 0,3 0 18 15,-2 0-14-15,-7 0-4 0,2 0-14 16,-5 0 11-16,-1 0-15 0,-3 0-24 0,-6 0-26 16,9 0 4-16,-9 0-76 0,8 0-25 15,-2 3-36-15,-9-1-49 0,0-1 23 0,-3 0-278 16,0 1 12-16,-11 1 35 0,4 0 30 0,-6 0 3 16,0 1 52-16,0 0 19 0,-3 1 36 15,9 0 12-15,-12-1 7 0</inkml:trace>
  <inkml:trace contextRef="#ctx0" brushRef="#br0" timeOffset="393224.1863">26343 16162 299 0,'-4'3'381'15,"1"1"-40"-15,1 0-53 0,0 0-61 0,1-1 9 16,-1 3-31-16,0-3 4 0,1 2-33 0,-3 0-34 15,2 0 19-15,-7 5-15 0,1 1-23 16,-2 1-37-16,0-2-4 0,-2 1 12 0,2-1-15 16,-3-2-11-16,0 2-14 0,-2-2 15 0,-3-1-24 15,2-2 11-15,1 1-24 0,-1 0 37 16,-1-1-42-16,1-4-6 0,1 2 7 0,3-3-13 16,12 0 29-16,-11 0-40 0,2 0 5 0,1 0 30 15,1 0-22-15,7 0-20 0,-9 0 3 16,-5-12 9-16,10 9-15 0,2-1-1 0,-1 0 10 15,3-2 24-15,0 0-13 0,2 0 11 0,-2-1-1 16,15-18-16-16,-2 8 20 0,4 3-27 16,3 0 0-16,-1-1 1 0,1 4-2 0,2-3 57 15,1 1 8-15,3 4-21 0,-1-1 20 16,2 2-25-16,-1-3 32 0,2 5 9 0,-1 2-28 16,1 0 4-16,-1-1 30 0,-16 5-1 15,8 0-11-15,4 0-5 0,0 0 12 0,4 0-15 16,-4 0 1-16,28 12-20 0,-27-11 7 15,-4 2-16-15,1 4 17 0,-4-2-3 0,2-3-27 0,-5-1 13 16,-2 2-17-16,-3 0 0 0,0-2-14 16,-2-1-20-16,-2 2-39 0,-1-2-11 0,0 0 6 15,1 0-119-15,-5 0-52 0,0 0-85 0,10 0 32 16,11-10-254-16,-7 0 41 0,0-1-1 16,1-1 33-16,3-4 80 0,2 1 29 0,0-2 27 15,7-2 17-15,2-2 18 0</inkml:trace>
  <inkml:trace contextRef="#ctx0" brushRef="#br0" timeOffset="393854.7328">27669 14974 715 0,'4'-6'272'0,"2"0"-30"16,-2 2 8-16,-2-2-49 0,2 2-6 0,-1-1-3 16,2 3-20-16,-3-1-4 0,0 2-2 15,0-2 18-15,-1 2-35 0,2-2-40 0,1 2 22 16,-3 1-9-16,3 0-1 0,0 2-12 0,-4 1 4 15,2 3 9-15,5 9-26 0,-2 2-20 0,0 4 22 16,-1 4-4-16,-4 1-15 0,5 2 15 16,-4 5-21-16,0-2 8 0,1 3-12 0,-2 4 0 15,0-20-1-15,0 12-31 0,0 5 11 0,0 7-11 16,0 2-14-16,-13 47 12 0,8-44-2 16,0-1-19-16,-3-2 5 0,0 1-8 0,-2-2 18 15,-1 1-16-15,-2 0 13 0,-4-1-5 16,3-3 0-16,-5 0 0 0,2-2-1 0,-2-3 1 15,0-2-13-15,-2-1 4 0,-3-1 5 16,-1-2-13-16,-4-2 1 0,0-2-11 16,-2-2 14-16,2-2-10 0,-3-2-16 0,1-3 7 15,-4-1-14-15,1-2-28 0,5-3 5 0,-2-2 5 16,3 0 4-16,-1-2-55 0,-1-1-47 16,-2-2-21-16,22-3-10 0,-10 0-42 0,-1 0 19 15,-18-14-198-15,20 11-87 0,6-2 25 0,1-5 33 16,6 2 27-16,-1-1 40 0,7 3 7 15,0-3 12-15,10-16 4 0</inkml:trace>
  <inkml:trace contextRef="#ctx0" brushRef="#br0" timeOffset="394559.6673">28314 14490 215 0,'8'-12'366'0,"1"2"-42"0,1-3-70 16,-5 2-10-16,8 1-22 0,-7 4 21 0,1 0-45 15,3 2-14-15,-4 1-22 0,1 2-11 0,-1-2 5 16,2 3-20-16,-3 0-24 0,-5 0-4 15,9 0-15-15,14 16-10 0,-13-6-11 0,-2 2 32 16,-4 4-34-16,1 1 6 0,-5-8-22 16,0 8 5-16,0 1-5 0,-18 21-5 0,5-15 8 15,-1-2-13-15,0-1-10 0,-3-4-3 16,2 2-4-16,0-1-6 0,-2 0-5 0,-2-3-1 16,2 2-3-16,2-4 0 0,1 2 9 0,0-5-9 15,5 0 12-15,0-3-3 0,1 6-3 16,2-8-2-16,3 2 47 0,2-2-16 0,1-5 14 15,0 0 0-15,0 6 6 0,23 14 6 16,-8-8-11-16,8 0-8 0,1 0-19 0,-2-2 29 16,5 1-9-16,1 0-5 0,3 0 9 15,2 0-2-15,0-1-12 0,5 1 2 0,-3-3 23 16,-3 2-11-16,4-2-7 0,-9 1 19 0,1 3-6 16,-4-5 1-16,2-1 3 0,-3 0 8 15,-4 0-19-15,-4-2 2 0,2 0-5 0,-7-2 2 16,-1 2-12-16,-2-1 5 0,-1-2-13 0,-4-1-15 15,2 0 8-15,-1 1-4 0,-1-1 12 0,1 2-13 16,-2-2-26-16,2 0-3 0,-2 1-41 16,-1-1-8-16,0 0-47 0,0 2-34 0,-4-2 13 15,0 0-130-15,-2-3-61 0,0 3 28 16,-10-5-294-16,1 0 60 0,-3-2 18 0,4-1 46 16,3-2 31-16,-5 0 28 0,1-3 26 15,-3 0 31-15,-1-2 19 0,1-4 11 0</inkml:trace>
  <inkml:trace contextRef="#ctx0" brushRef="#br0" timeOffset="409675.5781">21226 7428 465 0,'0'0'210'0,"0"-14"-30"15,0 14-52-15,0 0 21 0,0 0-29 16,0 0-1-16,0 0 23 0,0-13-31 0,25-2-6 16,-24 12-25-16,-1 1 18 0,1-1-3 15,0 0-15-15,1 0 11 0,-1 0-19 0,-1 1-1 16,1-1 9-16,2 0-6 0,-3 3-3 0,1-1 7 15,3-2 4-15,-3 0-30 0,0 2 3 16,1 1 10-16,-1-2-5 0,-1 2-15 16,0 0 4-16,0 0-24 0,0 0 2 0,0 0-5 15,0 0 19-15,0 0-24 0,0 0-6 0,0 0-2 16,-3-5 15-16,2 9-21 0,0-1 15 16,-2-2 20-16,1 5-15 0,1-3-18 0,-2 1 5 15,-2 3 28-15,-4 5-24 0,-3 2 25 16,7 0-26-16,0 0 3 0,-3 2 2 0,1 1 19 15,0 3 0-15,0-2-22 0,-2-2 15 0,0 2-6 16,1 2 38-16,0-1-57 0,-3 1 54 0,3-1-32 16,2 0 25-16,-2-5-40 0,2 7 15 15,-1-3-17-15,2 0-13 0,3-1 19 0,-2-2 14 16,3-1 5-16,-3 2-4 0,4-1-2 16,-3-3-4-16,3-12-18 0,0 9 7 0,0-1-4 15,0 5-3-15,12 14-3 0,-10-16 12 16,3-1-10-16,-1-2 35 0,-1-1-41 0,2 1 20 15,-3-4-2-15,9 7-1 0,-1-1-2 0,-1-4-2 16,-3 2-1-16,11-3-2 0,-4 1 25 16,6 0-8-16,-1-2-1 0,1 0-27 0,0-2 15 15,-11-2-2-15,5 0-1 0,1 0-9 0,-3 0-2 16,1 0 8-16,0 0 3 0,1 0-1 0,4 0 7 16,15-10-2-16,-15 6 3 0,-1-1 5 15,0-1 17-15,0-1-24 0,-1 0 6 0,1-1 8 16,-2-1-1-16,1 1-3 0,-5-2-4 15,7 2 6-15,-6-1-19 0,3-1 8 0,-2-1 15 16,0 2-3-16,0-3 14 0,0 1-19 0,-2-1-5 16,2-1 12-16,-1 1-38 0,0-1 39 15,-3 0-14-15,0 1-16 0,1-1-13 0,-4 1 27 16,1 0-22-16,1 1 24 0,-3 1 4 16,-1-1 1-16,0 3-5 0,-2 2-4 0,2 0-28 15,-2 0 25-15,2-1 12 0,-2 3-8 16,0 0-16-16,-1 0 25 0,1-2 1 0,2 1-1 15,-2 2-1-15,-1 3-15 0,0 0 12 16,0 0-17-16,0 0 3 0,0-7-15 0,0 7 28 16,0 0-5-16,0-7-10 0,0 7-15 0,0 0 16 15,0-6 10-15,0 6-12 0,0 0 7 0,0 0-7 16,2-8 5-16,-6 9 0 0,1 1-9 0,1 1-8 16,-3 1 17-16,-3 7-13 0,-1 2 2 15,2-4 3-15,-3 2-6 0,0 2 15 0,0-1-22 16,-2 5 2-16,6-2 12 0,-3-2 10 15,-1 3 5-15,1 2-11 0,2-4 16 16,1 1-19-16,-4 2-4 0,3 1-13 0,0-2 15 16,2 0 9-16,-1-1-9 0,0 2-7 0,2-3 27 15,0-3-13-15,2 1-6 0,1-2 2 0,-1-1-10 16,2-1 7-16,-1-2 5 0,1 1-8 16,0 1 3-16,0-8 14 0,0 12-16 15,0 1-3-15,0 0 1 0,0 0 13 0,10 9-4 0,-7-15-24 16,2 1 29-16,0 0 11 0,4 1-19 15,-1-1-16-15,3 2 5 0,2-3 18 16,-3 0-5-16,2-3-4 0,1 2 9 0,-1-1-7 16,0-3 8-16,2 1-26 0,0 0 19 15,-5-1 6-15,0-1-2 0,1-1-4 0,-5 3 15 16,0-3-23-16,0 1 10 0,1 1-3 0,0-2-1 16,-1 0 9-16,-1 2-10 0,0-2 8 15,-4 0 7-15,0 0-1 0,0 0-17 0,6 0 6 16,-6 0-11-16,0 0 19 0,7 0 1 0,-7 0-8 15,0 0-9-15,0 0-4 0,7 0 1 16,-7 0-24-16,0 0-32 0,0 0 6 0,0 0-58 16,0 0-50-16,0 0-64 0,6 0 21 0,1-2-279 15,-8-1-9-15,1-1 57 0,0 0 8 16,1 2 35-16,4-1 25 0,6-8 25 16,4 1 27-16,5 0 14 0,-5 0 50 0</inkml:trace>
  <inkml:trace contextRef="#ctx0" brushRef="#br0" timeOffset="412540.0682">21537 7776 628 0,'0'0'227'0,"0"0"-26"0,0 0-13 0,0 0-11 16,0 0-29-16,0 0-20 0,0 0-8 15,0 0 13-15,0 0-22 0,0 0-17 0,0 0-6 16,0 0-3-16,-13 0-5 0,13 0-10 0,-14-11-8 16,13 9 2-16,1 2-27 0,-1 0 1 15,-2 0 2-15,3 2-10 0,-5 1-4 16,2 1 16-16,-7 6 1 0,-1 1-24 0,2-1 4 15,2-3-6-15,3 1 8 0,0-1-21 16,1-1 9-16,-1 1 2 0,3-2 6 0,-2 1-2 16,2-1-15-16,1-1 37 0,0 1-17 15,0-5-18-15,0 0 4 0,0 7 3 0,0-7 29 16,0 8-13-16,14 0-10 0,-10-4 25 0,-1-3-33 16,3 1 2-16,0-2 0 0,0 2 36 15,2-2-38-15,-2 0-1 0,-6 0 5 0,12 0-7 16,2 0 32-16,13-13 1 0,-17 9-32 0,0 0-6 15,-4-2-3-15,0 3 3 0,-2-2 4 16,-3 1 0-16,3-1 3 0,-3 1-10 0,-1 0 6 16,0 4-5-16,0-8-6 0,-14-7 30 0,6 8-24 15,-5 0-2-15,-2 0-7 0,-2-1 6 16,1 5 2-16,-2-2 32 0,-1 4-18 0,0 1-1 16,11 0-22-16,-4 0 7 0,-3 0 8 15,-15 11-12-15,19-9 2 0,-5 6 30 16,4-1-40-16,1 1 9 0,7-1 2 0,-4 0-1 15,4 1 16-15,2-1-2 0,2-3 11 0,0-4-7 16,0 0-8-16,0 9-15 0,0-3 5 16,19 11 25-16,-8-7-11 0,2-3-21 0,1-1 8 15,-2-5-3-15,6 3 31 0,-5-2-38 16,0 0 41-16,-13-2-16 0,11 0 2 0,4 0-15 16,0 0 3-16,16-15 17 0,-13 8-20 0,-5-1-1 15,2-1 15-15,-5-1-2 0,1 1-15 16,-3-3 10-16,0 0-17 0,-3 4 8 0,-2-1 12 15,-1 0 11-15,-2 2-13 0,0-2 3 0,0 9-6 16,0-10 27-16,-12-14-4 0,2 10-9 16,0 2 22-16,3 0-35 0,-6 3-19 0,3 0 33 15,1 1 2-15,-3-2-21 0,3 5-7 0,2 1 3 16,-1-2 11-16,0 3-4 0,3-1 2 0,0 1-6 16,1 1 8-16,2-1-4 0,-2 3 12 15,0-2 24-15,0 1-38 0,1 0-6 16,0 1 11-16,0 0-16 0,-1 0 3 0,2-2 1 15,2 2 0-15,0 0-8 0,0 0-25 0,0 0-6 16,-13 11-6-16,8-9-17 0,3 1-15 16,-1 2-13-16,0-4-25 0,1 4-29 0,-2-1 12 15,3-1-176-15,-2-1-89 0,2 1 28 0,-2 1 25 16,2-1 5-16,0-2 23 0,-1 2 14 16,1-1 20-16</inkml:trace>
  <inkml:trace contextRef="#ctx0" brushRef="#br0" timeOffset="417594.1182">26620 8756 368 0,'0'0'181'0,"0"0"-6"16,0 0-6-16,0-14-36 0,0 14-13 0,-14-21-24 16,15 17 16-16,-1 0 5 0,2 0-27 15,-1 1-1-15,-1-2-25 0,1 3 17 0,-1-1-1 16,0 3-3-16,0 0 7 0,0 0-36 0,0-7 17 16,0 7-25-16,0 0 11 0,0-7-22 15,0 7 3-15,0 0 14 0,0-8-7 0,0 8-17 16,0 0 16-16,7-6-8 0,-7 7 15 15,-2 2-7-15,2-1 0 0,-2 5-7 0,1-3-1 16,-1 3-12-16,1 10 10 0,-2 0 10 0,-1 3-18 16,3 0 13-16,0 2-11 0,-2 1-7 15,3-10-1-15,0 4 9 0,0 5-12 0,0 3-6 16,0-1 4-16,0 1 2 0,0 0 1 16,16 20-7-16,-11-21-2 0,4-4 17 0,-2 3-12 15,1-3 5-15,1-4-6 0,3-1-7 16,-2-1 13-16,0 0-1 0,2-1-10 0,-1-3 4 15,-3-4-15-15,6 0 16 0,-3-1-13 0,-1-1 12 16,-1-2 4-16,0-2-6 0,-1 0-2 16,-8 0-8-16,10 0 5 0,4 0 3 0,18-11 20 15,-14 1-1-15,-1 0-14 0,3-4 8 0,-2-1 14 16,-2-2-17-16,1 1 5 0,-5-7 8 16,7 3 10-16,-6-6-22 0,3 3 20 0,-3 3 25 15,-1-3-47-15,-1-1 7 0,0 1-6 0,0-1 15 16,-2 2 0-16,-1 1 20 0,-1 2-3 15,-3 2-19-15,0 3 17 0,0 0-38 0,-2 5 11 16,-2 9 21-16,0-6-21 0,0-1 17 0,0 7-15 16,0-7-9-16,0 7 41 0,0-7-21 15,0 7-48-15,0 0 21 0,6-8 30 0,-6 8-13 16,1 4-21-16,-1 0-2 0,0 1 24 0,0 0-15 16,2 15-9-16,-2-8 6 0,3 6 24 15,0 3 2-15,0 0-38 0,-3 2 15 16,4 1-26-16,4 1 21 0,-4 0-6 0,3-2-8 15,-1 4 13-15,4-1 15 0,-7-1-17 0,4-1 9 16,-2-2-1-16,2 0-18 0,3-1 35 16,-4-3-43-16,-1 3 32 0,3-5 5 0,-3 1-21 15,-5 2 17-15,8-6 1 0,-6-1-18 16,-1-3-22-16,6 5 8 0,-3-5-28 0,0 1 12 16,-2-4-33-16,-1-1-33 0,2 1 16 0,2-3-32 15,-2-1-30-15,-1 1 13 0,-1 0-219 0,3-2-50 16,0-1 26-16,-4 0 25 0,0 0 25 15,7 0 21-15,4 0 11 0,12-18 2 0</inkml:trace>
  <inkml:trace contextRef="#ctx0" brushRef="#br0" timeOffset="417889.3497">27780 8903 264 0,'4'-3'287'0,"-1"2"-34"0,3-2-69 16,-1 1 3-16,1-1-20 0,8-1-20 0,0-1-27 15,0 1 1-15,0 0-27 0,-2 4-8 0,-3-2-17 16,-4 2-32-16,4-1-32 0,-3 1 2 15,-6 0-95-15,0 0-76 0,7 0-128 0,-7 0-39 16,7 0 21-16,-7 0 18 0</inkml:trace>
  <inkml:trace contextRef="#ctx0" brushRef="#br0" timeOffset="418089.4364">27782 9143 586 0,'16'0'249'0,"2"3"-36"0,-3-3-17 16,-6 0-30-16,1 0-9 0,1 0-14 0,0 0-5 15,16-9-29-15,-9 5-10 0,-7-3-4 16,1 3-25-16,-2 1 5 0,-1 2-22 0,-4-3-10 16,1 2-29-16,8-4-44 0,-5 1 1 15,-4 0-226-15,2-2-81 0,-3 1-12 0,3-6 33 16,5-2 6-16,-6 3 8 0</inkml:trace>
  <inkml:trace contextRef="#ctx0" brushRef="#br0" timeOffset="419287.5708">29677 8432 278 0,'0'0'272'0,"0"0"-18"0,0-12-30 0,0 12-48 16,23-21-15-16,-23 17-12 0,-2 0-10 15,0 1-26-15,1 0-25 0,-3 2 18 0,2-1-14 16,-2 2-3-16,-2 0-14 0,1 0-9 15,-3 0 7-15,-11 9-23 0,-3-1 6 0,1 0-2 16,-1 4-12-16,1 1 19 0,-1-1-24 16,0 1 3-16,-1 0 3 0,-2 1 6 0,-1 2-32 15,3 1 18-15,-5-2-10 0,3 2-1 0,0 0 12 16,-2-1-4-16,6 1-3 0,-5-3-7 16,5 1 34-16,1 3-29 0,0-5-1 0,-1 2 16 15,2 0 4-15,0 3-21 0,2-3 12 0,4-5 6 16,2 5 10-16,-1-3-41 0,7 3 12 15,-4-4-1-15,7 3-9 0,-1-6-5 0,3 1 21 16,0-9-29-16,0 8 47 0,14 10-13 0,-4-6-40 16,2 3-1-16,7-5 12 0,-3-2 28 15,9 1-40-15,-2-4 26 0,1 1-22 0,3 1 8 16,1-4 7-16,-1 2-11 0,0-3 2 16,-1 2 8-16,-13-4-19 0,6 0 11 0,-2 0 0 15,23 11 5-15,-27-8 13 0,-3 1-20 0,-1-1-4 16,-3-3 25-16,2 1-36 0,-4 3-3 15,-2-4 18-15,2 3-1 0,-4 2 26 0,2-1-40 16,-2 1 13-16,-2 0 1 0,2-5-5 16,-12 20-6-16,0-5 38 0,2-2-5 0,-6 1-13 15,1 2 27-15,-1-1-17 0,-3 1 10 16,0-2-44-16,-1 1 18 0,-1 0-10 0,-3 2-5 16,3-2 24-16,1-1-28 0,-2-1 31 0,2 2-35 15,-2 0-2-15,7 0 31 0,-4-1-14 0,6-1 0 16,-6 1 28-16,10-2-33 0,0-1 2 15,0 2 25-15,5-5-32 0,3 0 3 0,1-8-9 16,0 7 22-16,0 3-6 0,23 10-11 0,-13-11 39 16,5-2-14-16,4 2-1 0,2-1-6 15,0-4 22-15,1 0-13 0,6-1-24 16,0 3 26-16,1-1-36 0,-1 1 57 0,2-4-47 16,0 3 1-16,-2-3 7 0,0 1 32 0,-1 2-41 15,0-3 31-15,1-1 5 0,-2 2-38 16,-2-1 3-16,-14-2 20 0,4 0-1 0,3 0-22 15,-3 0 13-15,-4 0 24 0,2 0-36 0,-4 0-24 16,-1 0-20-16,0 0-9 0,-7 0-15 16,8 0-35-16,-8 0 6 0,7 0-53 0,-7 0 14 15,5 0-216-15,-5 0-33 0,8 0 26 16,-8 0-21-16,14-11 27 0,-12 5 100 0,7-8-32 16</inkml:trace>
  <inkml:trace contextRef="#ctx0" brushRef="#br0" timeOffset="419641.0246">30209 8760 610 0,'0'-4'265'0,"0"-2"-52"15,0 3-30-15,0-1 14 0,-1 0-32 16,1 2-40-16,0-1 21 0,0 1-35 0,2 2 3 16,-1 0-18-16,2 0 23 0,1 5-23 0,0-1-13 15,10 6-19-15,-3 5 28 0,2-6-26 16,0 8-4-16,1 4 10 0,1-3-25 0,-1 0 24 16,3 2-41-16,-2-1 3 0,-1 2 28 0,3 1-33 15,-1-3-3-15,0 5 5 0,0-4 12 16,1 0-21-16,-2 2 7 0,-2-2 18 0,1-2-52 15,2 1 5-15,2-1-19 0,-9 0-30 16,2-1-42-16,-5-3 0 0,-1-5-34 0,-1 0 13 0,0-4-222 16,-1 0 26-16,-1-2-94 15,-2-1 24-15,3-1 70 0,-3-1 4 0,0 0 8 16</inkml:trace>
  <inkml:trace contextRef="#ctx0" brushRef="#br0" timeOffset="419946.094">30604 8838 448 0,'0'-1'239'0,"-1"-4"-20"0,1 2-32 16,0 3-15-16,0-4-26 0,-3 4-1 0,-1 1-16 16,0 2 20-16,-1 0-16 0,-4 6-23 15,-7 1-24-15,0 3-6 0,1 5-6 0,-2-1 3 16,1 1-13-16,0 0-6 0,-3 0 11 0,4 3-9 15,-2-3 13-15,3 2-20 0,-2-1-22 16,1 1-3-16,0-2 14 0,2 0-30 0,3-1 15 16,-3-2-8-16,6-2 7 0,-5 1-4 15,2-3-14-15,0 0 11 0,-2-1-26 0,5-1-15 16,1-3-7-16,0-2-8 0,1 0-54 0,1 1 11 16,0-1-82-16,2-3-98 0,-1 0 20 15,1-1 21-15,2 0 15 0,0 0 18 0,0-2-133 16,2-1 30-16,1 0-3 0</inkml:trace>
  <inkml:trace contextRef="#ctx0" brushRef="#br0" timeOffset="420290.4634">30760 8899 714 0,'2'-2'237'16,"1"1"-27"-16,0 1-25 0,0 0-11 16,-1 0-29-16,-1 0-3 0,3 3-11 0,-2-1 3 15,-2 3-25-15,0 1-13 0,3 1 3 0,-1 12 0 16,1-1 12-16,-3 0-17 0,0-10-18 0,0 9-10 16,0 0-6-16,0 4 19 0,0-1 1 15,0 2-28-15,0-2 21 0,0 0-38 0,0 0 15 16,0-1 9-16,0-1-20 0,0-1-33 15,0-2 15-15,-13 13 12 0,13-17-21 0,-1-4-5 16,0 2 8-16,-1-3 30 0,2 1-54 16,0-7-16-16,0 0-17 0,0 10-37 0,0-3-35 15,0-7-8-15,0 7 11 0,0-7-197 0,-9 13-106 16,7-11 28-16,1-2 23 0,-2-2 39 16,2 1 17-16,-1-1 11 0</inkml:trace>
  <inkml:trace contextRef="#ctx0" brushRef="#br0" timeOffset="420529.2884">30764 8878 816 0,'0'-4'214'0,"-2"1"-3"0,2-1-25 0,-1 1-26 15,0 1-19-15,0-1-40 0,1 0-20 0,-2 3-9 16,0-2-59-16,-1 2-28 0,1-1-27 15,-1 2 5-15,-1-1-218 0,2 2 17 0,-2-4 21 16,-1 4 14-16,3-1 16 0</inkml:trace>
  <inkml:trace contextRef="#ctx0" brushRef="#br0" timeOffset="432616.5159">30841 8388 478 0,'0'0'218'0,"0"0"-32"0,0 0-41 0,0 0-20 0,0 0-37 15,0 0 45-15,0 0-25 0,0 0-32 16,0 0 0-16,0 0 9 0,0 0-14 0,0 0-41 16,-13 0 25-16,13 0-4 0,0 0-18 15,0 0 20-15,0 0 10 0,0 0-16 0,0 0-23 16,0 0-12-16,0 0 22 0,0 0 7 15,0 0-17-15,0 0 13 0,0 0 9 0,0 0-7 16,0 0-5-16,0 0 12 0,-16-3-3 0,19 5 2 16,-2-2 5-16,2 1-15 0,-1-1 16 15,-1-3 5-15,1 3-10 0,0-1-24 0,2-1 24 16,-1 2-4-16,-1-3 9 0,1 0-10 16,0 1-7-16,-2 0-13 0,1-1-2 0,-1 2 2 15,1 0 6-15,2-3 22 0,-3 4-6 0,-1-3-20 16,1 2-19-16,0-1 26 0,-1 2-28 0,0 0 4 15,-1 0 25-15,0 0-35 0,0 2 19 16,-2 1-1-16,0-2-15 0,3 3 30 0,-3-2-46 16,2 3 29-16,1-3-15 0,-3 4 11 0,0-4-9 15,3 2-3-15,0 0-9 0,0 1 31 16,0-3-31-16,0 3 7 0,3-2 3 0,-3-3-5 16,0 0 6-16,13 10 24 0,-8-9-35 15,0 1-3-15,1-2 16 0,2 2 0 0,-3-4 17 16,0 1-25-16,-5 1 10 0,0 0 17 15,8 0-24-15,-2 0 3 0,6-10 26 0,-8 8-3 16,-2-4-17-16,-2 4-13 0,1 0 3 0,2-2 9 16,-3 2-9-16,0-1 4 0,-1 0 11 15,-1 0 9-15,1 3-9 0,-1-2-16 0,-1 2 4 16,2 0 27-16,-2 0-21 0,-1 0 4 16,1 0 9-16,1 2-4 0,0-2-32 0,0 0 21 15,1 0 15-15,-1 0-38 0,2 2 21 0,0-1-15 16,-3 1 31-16,2-4-32 0,1 4 0 0,1-1 14 15,-1-1-9-15,3 0 35 0,0 0-28 16,0-1 8-16,1-1 26 0,1 1-15 0,-1-1 1 16,0 2-18-16,-1-2 1 0,1 0 34 0,-1-1-24 15,-1 2 4-15,2-1 10 0,-1-1 25 16,0 1 4-16,1 1-50 0,-2-2 22 16,-1 3-33-16,1-3 12 0,0 2 13 0,-2-1-17 15,1 2-4-15,0-3 4 0,1 3-42 0,-2-3 5 16,0 2-41-16,-3 0-34 0,3 2 12 0,-3-1-220 15,0 1-74-15,0 3 27 0,-2-2 27 16,-9 4-13-16,4 0 59 0,0 4 19 0,-5 3 10 16</inkml:trace>
  <inkml:trace contextRef="#ctx0" brushRef="#br0" timeOffset="433681.208">28961 9743 445 0,'0'0'219'0,"0"0"-40"0,0 0-1 16,0 0-24-16,0 0 0 0,0 0-17 15,0 0 20-15,0 0-24 0,0 12-3 0,0-12-14 16,0 0 7-16,0 0-25 0,0 0 0 16,0 0 6-16,0 0-22 0,0 0 0 0,-2 17-6 15,9-17-14-15,-1 0 7 0,1 0 0 0,-1 0-17 16,6 0-13-16,2 0 25 0,2 0-33 15,4 0 13-15,1 0-10 0,1 0 12 0,1 0-17 16,2 0 3-16,1 0 35 0,1 0-20 16,4 0-21-16,-1 0-1 0,4 0-5 0,-1 0-8 15,-1 0 19-15,5 0 21 0,-2 0-5 0,2 0-28 16,-3 0-5-16,1 0-1 0,-1 0 33 0,2 0-21 16,-1 0-21-16,3 0-3 0,1 0 0 15,1 0 7-15,1 0 13 0,45 9-20 0,-42-3 18 16,1-3-12-16,2 0 40 0,-2-1-3 15,4-1-39-15,-3 4 9 0,1-2-4 0,-3-2 1 16,2 2 11-16,-2-1 4 0,-1 0-6 0,1-1-4 16,2-1 23-16,0 2 9 0,-23-2-21 15,11 0 11-15,4 0-5 0,4 0 7 0,2 0-9 16,-2 0-3-16,0 0 3 0,-1 0-4 0,-1 0-4 16,-3 0-2-16,-1 0-9 0,0 0-2 15,-4 0 7-15,-1 0 25 0,-2 0-34 0,-5 0 6 16,-1 0-7-16,-6 0 10 0,-2 0-2 0,-1 0 0 15,-4 0-3-15,-1 0-18 0,-3 0 0 16,-6 0-18-16,8 0-10 0,-8 0-40 0,0 0-23 16,8-5-11-16,-12 7-49 0,-14 2-49 15,1 2 19-15,-6 1-199 0,-2 1 32 0,-6-2 28 16,2 1-68-16,0-2 25 0,-3 2 25 16,3 2 26-16,-5-1-45 0,-2 0 2 0</inkml:trace>
  <inkml:trace contextRef="#ctx0" brushRef="#br0" timeOffset="434589.7453">29726 10131 365 0,'0'-3'175'0,"0"-3"1"0,0 4 1 0,2-1-27 15,0-2-5-15,0 0-21 0,2 1 28 0,3-6-33 16,1 4-25-16,1 1 21 0,-1 1-1 16,7-4-37-16,2 5-1 0,-6-2 9 0,6 0-10 15,-3 3-19-15,-4 2 8 0,-10 0-9 16,12 0-6-16,-2 0-22 0,2 0 27 0,16 16-11 0,-16-7-11 16,-1 1 7-16,-2 4 10 0,-2 2-29 15,-2 1 11-15,-4 0-3 0,1 0 2 16,-2-4-5-16,0 2-4 0,0 5-2 0,-13 23-4 15,8-18 10-15,-3-2-15 0,1-1 19 0,-4-3 4 16,5 0-24-16,-2-1 19 0,-3 1-21 16,-1-2-11-16,7 1 4 0,-5-3 22 0,1-1-7 15,-1-1-2-15,3-5-2 0,2 0 6 16,1-1 21-16,-2-2-31 0,4 0-1 0,0-1-2 16,0-1 18-16,-1-1-5 0,2 1-1 15,0 0 10-15,-2-3-22 0,-1 3 22 0,4-3-18 16,0 0 6-16,-1-1 16 0,2-1-20 0,3-1 24 15,-1-1-9-15,8-9-20 0,4-3 18 16,0-2 4-16,2 2-29 0,-1-3 25 16,4 0 2-16,3-4-33 0,1 4 46 0,2-1-4 15,0 3-23-15,-1-2 13 0,5 3-3 0,-7 0-23 16,2 0 9-16,-2 5 51 0,-1-3-12 16,1 4-57-16,0-1 66 0,-1 3-42 0,-1-3-11 15,-4 5 27-15,1-1-23 0,-3 6-4 0,-5-2 0 16,1 2 7-16,-11 1 26 0,7 0-34 15,16 17 4-15,-9-9 9 0,-3 9-28 0,-2-4 22 16,2 1 6-16,-3 2 5 0,-2 3-17 16,6-1 40-16,-7 0-40 0,2 3 17 0,0-3-1 15,-4-2-9-15,-1 1-9 0,-1 1-9 0,1 0 34 16,3-4-27-16,-3 3-18 0,-1-4 3 0,1-4 27 16,0 1-10-16,1-2 5 0,-2-3-1 15,0 2 13-15,3 7-16 0,3-4 15 16,-2-3 11-16,-1-1-9 0,-2 0 10 0,2-1-12 15,2-1 13-15,-2 0-7 0,13 3-11 0,-8-2-2 16,0-2 43-16,-2-1-22 0,2-1-4 0,-2-1-1 16,-2 3-4-16,0-3-14 0,3 1-5 15,-5 1 1-15,1-1 9 0,1 1-8 0,-1-2-23 16,0 1-15-16,0-1-28 0,0 0 0 0,0 0-29 16,-2 2-27-16,-2-2-29 0,0 0 14 15,0 0-262-15,0 0 31 0,0 0-116 0,4-6 31 16,-7 1 89-16,2 4 25 0,-1-3 20 15,-5 2 73-15,-9-2-61 0</inkml:trace>
  <inkml:trace contextRef="#ctx0" brushRef="#br0" timeOffset="435704.9001">27475 10987 241 0,'0'0'377'16,"0"0"-51"-16,0 0-34 0,0 0-40 15,-10-19 3-15,8 15-58 0,2-1-18 0,-3 3 5 16,0-2-37-16,3 2 21 0,0 0-19 0,0-3 0 15,0 4-18-15,-2-3-12 0,1 1-17 0,0 1-6 16,1 0-27-16,-2-1-4 0,1 2-20 16,1 1-3-16,0 0 20 0,0 3-27 0,-1-1-10 15,1 1 5-15,-2 1 6 0,1 3 18 16,1-3-28-16,-1 4 5 0,0 1-21 0,-3 6 11 16,-2-1-31-16,3 7 66 0,-4-7-36 0,2 0-12 15,1-3-8-15,1-2 9 0,-1-2-13 16,-1 1 7-16,-2 4-21 0,0-4 28 0,-1-1-10 15,1 1 5-15,0-6 31 0,1 3-46 16,0 0 16-16,2-1-6 0,-2-2 30 0,1 1-18 16,-13 3 1-16,9 1-6 0,0-7-13 15,2 1 15-15,7-1-17 0,-8 0 2 0,-3 0 2 16,-9-14 24-16,12 9-26 0,5-1 36 16,-5 2-25-16,-4-9-18 0,9 5 22 0,-6-2 19 0,2-5-19 15,2 3-18-15,5-1 3 0,-4-4 17 16,4 5 9-16,-1-1-16 0,1 4 5 0,0 9-30 15,0-14 2-15,0 0 59 0,17-18-4 16,-14 17-62-16,9-1 35 0,2 0-37 0,1-1 39 0,4-2-3 16,2 6 0-16,2 1 28 0,5 2-4 15,-4-3-39-15,5 5 27 0,5 1-20 0,-2 2 8 16,4 2-15-16,4-1-1 0,-4 0 2 16,-17 4 17-16,5 0-19 0,3 0 19 0,34 12-4 15,-30-8 0-15,-3 1-1 0,-6-1 0 0,2 2-2 16,-1-1-3-16,-5-1-20 0,0 2 31 0,1-2-38 15,-9 0 16-15,9 0 2 0,-7-1-22 16,-2-2 15-16,0 2 23 0,-7-2 5 0,3 1-15 16,-3-1-23-16,1 1 2 0,1 0 8 0,0-2-21 15,-2 0 6-15,0 2-49 0,0-1-10 16,1 1 4-16,-2-1-16 0,1 1-74 0,-2 0-14 16,3-1 17-16,0 1-224 0,1 2 32 15,0-4 25-15,-3 4 26 0,3-2 20 0,1 0 24 16,9 5 17-16,-6-3-35 0,9 2-6 15</inkml:trace>
  <inkml:trace contextRef="#ctx0" brushRef="#br0" timeOffset="435933.0156">28297 10940 455 0,'4'3'307'0,"0"-3"-56"0,0 0-22 16,1-3-39-16,1 3 9 0,1 0-18 0,-3 0-19 15,5 0-17-15,1 0-5 0,0 0-25 16,6 0-9-16,1 0-12 0,2 0 1 0,1 0-16 16,18-9 12-16,-17 7-46 0,-6 2 19 0,-2 0-62 15,-13 0-11-15,9 0-25 0,1 0-100 0,-4 0 12 16,-6 0-93-16,8 0-118 0,-8 0-38 16,9 14 50-16,-10-13 25 0,-2 6-71 0,-1-5 4 15</inkml:trace>
  <inkml:trace contextRef="#ctx0" brushRef="#br0" timeOffset="436228.5449">28364 11086 439 0,'-3'3'265'0,"2"1"-57"15,0-3-31-15,1 3-21 0,1-1-3 16,2-3-7-16,1 2 12 0,-1 1-30 0,3-1-1 16,6 5 10-16,0-4-29 0,2-3 1 0,4 3-8 15,-12-3 6-15,4 0-3 0,2 0-14 16,2 0 1-16,1 0-26 0,2 0 22 0,-4 0-21 15,-2 0-11-15,2 0-11 0,-4 0 22 16,0 0-22-16,0 0 25 0,-2 0-5 0,0 0-40 16,-1 0 0-16,-6 0 4 0,10 0 3 0,-3 0-2 15,1 0-18-15,-8 0 21 0,7 0-12 16,10-7-46-16,-11 5-4 0,-2-1 0 0,3 2-35 16,-3-1-42-16,12-6-13 0,-6 4-18 15,7-7 15-15,-3 0-243 0,1-3-40 0,3 0 38 16,1-4 54-16,3 1-10 0,0-1 16 0,1-5 10 15</inkml:trace>
  <inkml:trace contextRef="#ctx0" brushRef="#br0" timeOffset="438728.1102">30641 11275 567 0,'0'0'237'16,"0"0"-39"-16,0-13 0 0,0 13 12 0,0 0-27 15,13 0-28-15,-13 0 23 0,0-12-27 0,19-4-5 16,-16 13-13-16,-1 0-9 0,-1 1-6 16,1-1 4-16,0 1-23 0,0-1 32 0,-2 1-51 15,1 0-13-15,-1 2 12 0,0-2-24 16,-1 1 21-16,-3 1-44 0,-1-2 18 0,-13 7-18 16,4-1 20-16,-6-1-28 0,2 2-16 15,-2 0 14-15,-2-3 22 0,-1 6 11 0,-2-2-59 16,-3 1 18-16,3 4-16 0,-1-3 31 0,-1 1-20 15,-3 2-2-15,2-3 6 0,-3 2-2 16,3 1-6-16,-1-1-18 0,2-1 9 0,0 1 8 16,0 0 18-16,2 0-18 0,-1 0 30 0,4-1-18 15,1 1 18-15,0-1-26 0,3 0 12 16,0 1-27-16,6-2 3 0,-2 1 7 0,5-3 1 16,-2 2-16-16,4 1 26 0,2-1 10 0,3-1-46 15,0-3 57-15,2-4-56 0,0 6 23 16,0-6 14-16,20 25-16 0,-8-13 29 0,6 1-37 15,-2-3 24-15,1 2-19 0,0-1-18 16,2 2 35-16,-2-4-7 0,0 1-26 0,0 3 34 16,-4-6-7-16,2 4-5 0,-1-2-5 15,-4 1-11-15,-4 0 25 0,0-5-11 0,-4 3 15 16,0-2-24-16,-1 3 46 0,-1-9 6 0,0 12-43 16,-13 13 9-16,2-7-5 0,-4-4-31 15,0-1 40-15,0 4 15 0,-2-3-30 0,-4-1 40 16,-1 2-48-16,0-4 10 0,-1 1 10 0,-1 0-6 15,1 0 1-15,-2 3-35 0,0-2 38 16,2 0-27-16,-2 1 14 0,-1-2 2 0,5 1-1 16,0-2 1-16,0 4-4 0,4-8 1 15,1 5-19-15,0-1 24 0,6 1 24 0,0-1-27 16,6-1-22-16,3-1 20 0,1-9-16 0,0 6 29 16,18 11 8-16,-7-3 1 0,5-4-19 15,0 2 17-15,5-1-21 0,0-2-2 0,5-1 4 16,2 0-8-16,2-3 14 0,0 1 28 15,0 0 7-15,2-2-4 0,-3 1-2 0,-1 1-41 16,0-1 21-16,-4-2-10 0,-1-1 29 16,-2 2-9-16,-3-1-33 0,-4-2 15 0,4 0-10 15,-7 0 30-15,-5 0-30 0,0 1 20 0,-1 0-9 16,-2-2-25-16,0 0-2 0,-1 1-5 0,-2-1-13 16,0 0-11-16,0 0 7 0,0 0-19 15,0 0-10-15,0 0-47 0,0 0-7 0,0 0-70 16,0 0 18-16,14-13-267 0,-11 10 32 15,0-2 22-15,7-8 19 0,3 1 33 0,4-4 6 16,-1-2 32-16,6 4 56 0</inkml:trace>
  <inkml:trace contextRef="#ctx0" brushRef="#br0" timeOffset="439193.3344">31200 11501 475 0,'0'-4'347'0,"1"0"-70"0,0 0-23 15,1-2-12-15,-2 3-48 0,1-1 12 16,0 0-40-16,2 2-18 0,-3-2-13 0,0 2-21 15,0 0 13-15,-2 2-25 0,0 3 0 0,-2 0 29 16,-6 5-40-16,-6 6-14 0,4 4 6 16,-5 0-7-16,4 2-9 0,-2 0 7 0,-1-2 11 15,3 4-10-15,-4 0 5 0,2 0-8 16,0 3-8-16,3 1-14 0,-2-1-4 0,-1 2 10 0,3 0-4 16,-1-1-7-16,2 2-3 0,2 0-5 15,-3-3-8-15,5 0-3 0,-1 3-2 16,3 0-3-16,-1 0-26 0,3-2 16 15,1-1-18-15,2-1 22 0,0-4-23 0,0-8 0 16,0 1 2-16,14 20-1 0,-8-16-18 0,5-2-37 16,1-2-6-16,1-1-10 0,-1-2-14 0,2-2-16 15,3 1-26-15,1-3-8 0,0 0 13 16,2-4-132-16,-6-2-77 0,6 0-88 16,-9 0 55-16,4 0 5 0,21-15 28 0,-17 5-9 15,2 2 54-15,-1-4 6 0</inkml:trace>
  <inkml:trace contextRef="#ctx0" brushRef="#br0" timeOffset="439546.9213">31427 11780 269 0,'0'-10'270'0,"3"2"-25"0,-6-1-29 15,6 3-36-15,-1 0-6 0,0 2-7 16,0 1-6-16,-2 3-9 0,4-11-18 0,0 9-23 15,1-1-9-15,0 1-7 0,3 2-14 16,-3 0-7-16,1 2 27 0,3-2-21 0,17 16-14 0,-15-5 13 16,-1 0-30-16,-3 3 27 0,-2 0-20 15,-2-1 13-15,-2 4 12 0,-1 0-27 16,0-8-15-16,-10 16 9 0,-2-10-25 0,1 0 1 16,-2 2-15-16,-2-4 15 0,2-1 27 0,-9 1-20 15,7-1-1-15,-5 1 11 0,3-4-6 16,-3 1-22-16,3 1-2 0,1-4-19 15,1-1-22-15,2-3-25 0,5 1 2 0,-2-1-20 16,4-3-37-16,1 2-41 0,1-2 7 0,4 0 13 16,0 0-146-16,0-5-65 0,4 1-29 0,6-5 40 15,8 4-6-15,0-11 28 0,5 3-13 16</inkml:trace>
  <inkml:trace contextRef="#ctx0" brushRef="#br0" timeOffset="439825.2339">31796 11743 467 0,'11'-10'283'16,"-2"3"-42"-16,-1 2-44 0,-6 2-7 0,2 0-24 16,-4 3-25-16,0 0-18 0,-2 1 9 0,-2 1-14 15,0 1 10-15,-7 6 7 0,-1 1 1 0,-1 1-49 16,0 3 4-16,-2 1 4 0,1 2 12 0,0-2 4 16,1 1-43-16,-2-1-4 0,-1 2-3 15,1 1 35-15,5-1-26 0,-3 2-31 16,0 0 23-16,3-2-3 0,2 1-11 0,1 1 10 15,3-1-47-15,-1-2 1 0,3 3-29 16,1-7-16-16,1-12-5 0,0 10-16 0,0-2-3 16,0 0-18-16,19 10-36 0,-11-11 9 0,1 2-18 15,0-5 10-15,1-1-123 0,-2-3-94 16,-8 0 22-16,9 0-117 0,3 0 27 0,1 0 17 16,17-11 5-16</inkml:trace>
  <inkml:trace contextRef="#ctx0" brushRef="#br0" timeOffset="440115.8445">31803 12091 219 0,'4'0'349'0,"0"0"-51"15,0 3-53-15,-2-3-24 0,1 2-10 0,-1-1-17 16,0 2 2-16,-1 0-18 0,0 2-24 16,-2-1-16-16,1 3 10 0,-1-2 8 0,1 3-53 15,-2-3-8-15,2-5 2 0,0 0-21 0,-7 28 3 16,3-12 10-16,0-3-45 0,1-1 24 16,-1 1-27-16,-2-1-34 0,4-4-20 15,-1 0-23-15,1-3-9 0,-2 1-30 0,1-4-53 16,2 2 11-16,0-3-134 0,-3 2-108 0,4-2-27 15,-3-1 48-15,3 0 7 0,0 0 49 16,0 0-15-16,0 0 22 0</inkml:trace>
  <inkml:trace contextRef="#ctx0" brushRef="#br0" timeOffset="440156.0133">31834 12015 516 0,'2'-7'322'0,"1"0"-72"0,1 2-31 0,-3 0-43 16,3 1-16-16,0-1-27 0,-3 1-30 0,3 0 0 15,1 0-60-15,-4 0-47 0,2 0-32 16,-1 1 3-16,1 0-262 0,1 0 21 16,-4 0-91-16,1-1 13 0,-1 1 80 0</inkml:trace>
  <inkml:trace contextRef="#ctx0" brushRef="#br0" timeOffset="440393.6216">32072 11943 376 0,'10'3'248'0,"0"-2"-34"0,-2 2 1 16,2-2-38-16,-6-1 20 0,5 2 6 0,-4-2-16 16,0 2-17-16,0-1-13 0,1 1-31 0,1-2 2 15,-3 1 3-15,-4-1-25 0,7 0 21 16,1 0-48-16,-2 0 6 0,2 0 2 0,5 0-48 15,1 0-28-15,-1 0-24 0,-1 0-22 0,-1 0-10 16,-2 0-47-16,2 0-30 0,3 0 11 16,0 0-156-16,-2 0-51 0,-3 0-48 0,1 0 22 15,-2 0 7-15,6-6 23 0,-8 4 1 16</inkml:trace>
  <inkml:trace contextRef="#ctx0" brushRef="#br0" timeOffset="440866.2682">32478 11916 431 0,'13'-2'215'0,"0"0"-51"0,-3 2 33 0,1 0-34 0,-11 0-1 16,8 0 11-16,0 0 16 0,-8 0-28 16,0 0 22-16,6 0-40 0,-6 0 1 0,0 0 9 15,8-2-33-15,-8 1 46 0,0 1-25 16,0 1-50-16,-3 1-24 0,-3 2 13 0,2 1-26 0,-5 0 11 16,4 2-15-16,-5 1 2 0,1 2 11 0,-3 1-9 15,3-1 28-15,3-4-52 0,-3 7 36 16,-1 1-47-16,5-1 4 0,1-1-5 0,3-2 34 15,-1-1-37-15,2-9-11 0,0 9-12 16,0 2 34-16,12 11-3 0,-3-10-23 0,3 1 13 16,-1-4-6-16,3 1-4 0,2-2 9 15,5-4-11-15,-3 2 10 0,4-6 31 0,-15 0-43 16,7 0 50-16,3 0-14 0,22-12 0 0,-22 3-15 16,4-1-19-16,-1 0-4 0,7-3 24 15,-7 7-21-15,-5-9 34 0,1 2-25 0,-4 6-3 16,-1-4 0-16,-2 7-2 0,-3-2 26 15,1 1-27-15,-1 3 7 0,-3 0-2 0,1-1 15 16,-2 2-25-16,-2 5 1 0,1 0 1 0,-1 1 22 16,-5-1-4-16,4 8-10 0,-2 1-13 0,2-1 12 15,-3 0-1-15,-1 1 22 0,3 0 3 0,-2 4 17 16,0 0-5-16,0-1-6 0,-1 1-29 16,1-1-1-16,-1 0-19 0,0-3 1 0,3 4 1 15,-1 2-35-15,-1-9-44 0,-1 1-57 0,-2-5-19 16,3 2-39-16,1-1 17 0,-2-3-202 15,2 0-53-15,2-3 32 0,1-1 29 0,0-5 28 16,1 1 23-16,3-3 20 0,6-2 13 16,-2-2 2-16</inkml:trace>
  <inkml:trace contextRef="#ctx0" brushRef="#br0" timeOffset="441246.6314">33125 11865 530 0,'5'-5'305'16,"-5"0"-46"-16,4 0-22 0,-1 5 7 15,-6-3-42-15,4 0 28 0,1 2-73 0,0 5-10 16,3 2 29-16,9 3-22 0,-9 4-20 0,3 1 20 16,1 9-17-16,-4-2 7 0,-1 4-36 0,-2 4 7 15,6-2-8-15,-8-13-27 0,0 8-9 16,0 2 25-16,0 1-9 0,0 4-10 0,0 0-7 15,-14 28-8-15,5-30 31 0,2 0-24 16,0-4-4-16,-3 7-4 0,-2-10 22 16,0 4-12-16,-1-5-13 0,-1 3 2 0,-1-6-5 15,-1-1-33-15,-3-2 10 0,2 1-6 16,-2-4 9-16,-3 2-27 0,3-4 2 0,-3 5 5 16,2-6-22-16,-3 0 1 0,-7-3-96 0,6 7-11 15,-4-10-65-15,-1 1-45 0,16-2 20 16,-9 0-282-16,-5 0-8 0,2 0 65 0,-2 0 32 15,2 0 25-15,0 0 7 0,-2 0 46 16,3 0 19-16,0 0-41 0</inkml:trace>
  <inkml:trace contextRef="#ctx0" brushRef="#br0" timeOffset="441950.9823">29946 12572 320 0,'-4'0'300'0,"1"0"-38"0,-1 0-22 16,2 0-18-16,-1 2 1 0,2 1-7 0,0-1-40 16,1 1 16-16,0 1-50 0,2-1-17 15,7 5-3-15,4 2 6 0,2-3-32 0,0 1-12 16,3 2-6-16,3-3 20 0,-2 3-9 0,4 2 8 16,5-4-45-16,-2 1 35 0,2 0-39 15,0-2 25-15,1 1 23 0,-1-2-53 0,1 1-3 16,0 0 16-16,6 0 0 0,0 0-17 15,0 1 19-15,3 1-3 0,2 0-7 0,3-3-7 16,4 3 17-16,0 0-5 0,10 2-7 16,1-2 11-16,2 1-22 0,2 2-4 0,4-1-18 15,1 0-23-15,1 3 2 0,0-3 1 16,3 1 25-16,2-1 1 0,2 2 14 0,0-1-11 16,1 1-1-16,0-2-3 0,0 1 21 0,0 1-4 15,0-2-4-15,-1 2-26 0,-1-1 44 16,-3-1-34-16,35 6 0 0,-5-1 13 0,-12-3-5 15,-7-1-21-15,-12-3 12 0,-7 1 6 0,-9-1-5 16,-6-3-5-16,-10-2 1 0,-9-1 10 16,-6 1-15-16,-4-1 11 0,-5-1-32 0,0-2 9 15,-6 1 1-15,-8-1-22 0,2-1-44 16,-7-4-48-16,-6 5-15 0,-7-7-39 0,4 7-25 16,-3 0 20-16,-7 0-265 0,-2 0 7 15,1 0 33-15,-5 0 4 0,2 0 25 0,-6 0 13 16,2 0 25-16,-36-12-13 0,31 12 2 0</inkml:trace>
  <inkml:trace contextRef="#ctx0" brushRef="#br0" timeOffset="442953.8732">30838 13605 537 0,'3'-3'341'0,"1"3"-87"16,-2-2-41-16,2 2-5 0,-1 0-18 0,3 2-40 15,-3-2-17-15,1 0 4 0,2 3-36 0,-2 0-12 16,2-2-1-16,6 5-2 0,2-3-5 16,-5-2-28-16,8 2 28 0,-6-2-34 0,1 1-13 15,-1-2-5-15,7 2-5 0,-7-2-38 0,-1 0-11 16,21-11-42-16,-16 6-17 0,3 3-26 16,2-4 9-16,-3-1-163 0,-2-2-39 0,3 2-20 15,3-3-12-15,-1 0 19 0,3 0 13 16,-2-1 0-16</inkml:trace>
  <inkml:trace contextRef="#ctx0" brushRef="#br0" timeOffset="443971.175">29692 12358 368 0,'0'-12'281'0,"0"12"-63"15,0 0 7-15,0 0-18 0,0-14-18 0,-25-3 11 16,24 14-12-16,1-1-50 0,-2 3-6 16,1-2-17-16,0 2 0 0,1-2 9 0,0 3-4 15,-2 0-14-15,1 3 26 0,-1 0-53 16,0-1 44-16,-2 4-52 0,3-2-2 15,-8 10 29-15,4-5-47 0,4 2-4 0,-7 2 30 16,-1 0-29-16,4-1-10 0,-3 1-4 16,2-2 14-16,3-3-32 0,0 2 1 15,-3-3 20-15,4 0-31 0,1-1 13 0,-1-1-31 16,-1 0 7-16,0-2-22 0,1 1 14 0,0-1-38 16,0 0-11-16,-1 1-32 0,3-1 6 0,-1 1-22 15,-1-4-22-15,1 1 11 0,1-1-152 16,0-1-62-16,1-2-25 0,2 1 14 0,0-2 6 15,6-8 15-15,-1 0-7 0,4-6 4 0</inkml:trace>
  <inkml:trace contextRef="#ctx0" brushRef="#br0" timeOffset="444186.7495">29692 12294 445 0,'2'-5'263'0,"0"-1"-34"0,2 4-71 0,-1-2-6 15,0 1-42-15,1 1 14 0,-1 0-33 16,1 1 5-16,-1-2-19 0,0 2-15 0,4 0-22 15,-4 1-15-15,4 0-47 0,0 0 1 0,-2 0-92 16,2 0-98-16,-1-2-109 0,3 2 17 0,-9 0 12 16</inkml:trace>
  <inkml:trace contextRef="#ctx0" brushRef="#br0" timeOffset="444359.5712">29949 12314 651 0,'5'1'275'0,"-1"-1"-49"0,3 1 0 0,0 1-21 16,-1-4-7-16,1 5-30 0,-2-1-31 15,4-2-19-15,5 0-11 0,11 8-22 0,-8-5 9 16,-5 0-17-16,1-1 15 0,-6 1-46 16,2-2-4-16,0 4-19 0,-4-4-48 0,0 2-28 15,1 1-26-15,5 6 7 0,-7-2-139 0,-4-8-90 16,0 0-61-16,0 9 24 0,-18 9-34 0,5-10 10 15,1 0 93-15</inkml:trace>
  <inkml:trace contextRef="#ctx0" brushRef="#br0" timeOffset="444693.6543">29907 12504 299 0,'-4'2'300'0,"2"0"-56"0,0 1-61 16,1 0-6-16,1-2-27 0,0 2-15 15,1 1-24-15,3-4-3 0,0 5-24 0,1-3 1 16,13 6-25-16,-2-4 2 0,-3 2-26 0,-1-1-12 15,-3-4-5-15,1 2-46 0,-2-2 3 16,0-1 2-16,0 0 1 0,-8 0-90 0,11 0-23 16,16-10-17-16,-16 6 12 0,-2 0 49 0,1 1 31 15,-1-1 61-15,-4 4 6 0,-1-3-2 16,1 1 89-16,0 0 9 0,-3 2-5 0,0 0 7 16,-2 0 9-16,0 0 15 0,0 0 3 15,5 12-3-15,-6-9-36 0,0 4-16 0,-1-1-7 16,0 10 13-16,2-7-14 0,-5 10 9 0,-1-1-32 15,2-2-7-15,0 0 5 0,0-5-4 16,1-3 4-16,1 2 7 0,-1-3-35 0,3-1 1 16,-2 2-14-16,-1-4-33 0,2 1-14 0,-3 0-31 15,2-4-39-15,2 1 10 0,-3-1-168 16,0 2-123-16,2-2 45 0,1-1 9 0,0 0 25 16,0-3 46-16,0 1-63 0</inkml:trace>
  <inkml:trace contextRef="#ctx0" brushRef="#br0" timeOffset="445561.5236">30384 10853 413 0,'0'0'201'0,"0"0"-11"0,0 0-13 15,0 0-20-15,0 0-17 0,0 0-25 16,0 0 5-16,0 0-24 0,0 0 15 0,24-2-6 16,-22 8-44-16,-1 1 26 0,1 3-26 15,2 5 2-15,-3-3-21 0,1-1-3 16,0-1 10-16,-2-10-5 0,0 9 2 0,0-3-17 15,0-6 1-15,0 7-4 0,0-7 5 0,0 7 2 16,0-7 9-16,0 10 4 0,0-10 12 0,0 7 0 16,0-7-8-16,0 0-6 0,0 6-6 0,0-6 23 15,0 0-26-15,0 4-5 0,3-4-8 16,1-2-1-16,0 2 13 0,0 0 5 0,-2-1-6 16,3 1-17-16,-1-1-12 0,-2 1 8 15,2 1 28-15,0 0-16 0,8 6 10 0,-5-1 27 16,-2 4-13-16,2 0-19 0,-1 5 10 0,-3-5-7 15,3 7-6-15,0-4-2 16,-2-1 0-16,2 3 1 0,-3 0-11 0,-1-3 2 0,0 4-10 16,2-6 17-16,-3 2-28 0,1-3 35 15,-2-2 22-15,5 7-68 0,-2-3-10 0,1 0-30 16,-4-3-28-16,2-1-67 0,1 1 15 0,-3-3-210 16,0 0-74-16,0 0 30 0,0-1-31 15,0-4 27-15,0 0 18 0,0 0 53 0</inkml:trace>
  <inkml:trace contextRef="#ctx0" brushRef="#br0" timeOffset="446358.3308">29186 9347 541 0,'0'0'227'0,"0"0"-7"15,0 0-40-15,0 0 2 0,0 0-34 16,0 0 10-16,0 0-21 0,-27 25-12 0,27-19-8 15,0 1 5-15,0-1-29 0,0 11 14 16,-5 1-23-16,5-3 6 0,0-3-12 0,0-2 14 16,-3 7-22-16,3-10-16 0,0 2-1 15,0 0 32-15,0-1-39 0,0 1-18 0,0-1 32 16,0-1-34-16,0 0 2 0,0 0-10 0,0-1-2 16,0 0-3-16,0 2-19 0,0-8-8 15,0 9-21-15,0-2-43 0,0-1 7 0,0-6-58 16,-11 13 5-16,11-13 10 0,0 0-139 15,0 0-108-15,4 1 18 0,-3-1 40 0,2-1-46 16,-2-1 43-16,4-3 9 0</inkml:trace>
  <inkml:trace contextRef="#ctx0" brushRef="#br0" timeOffset="446590.7076">29227 9416 229 0,'0'-3'312'0,"0"1"-72"0,-1-2-16 0,2 1-54 16,-1 2-38-16,1-1-31 0,1 1 11 0,0 0-37 16,1 1-41-16,-1 0-25 0,4 0-2 0,-2-2-241 15,-1 2-82-15,3 0-9 0,1 2 4 0</inkml:trace>
  <inkml:trace contextRef="#ctx0" brushRef="#br0" timeOffset="446829.5415">29360 9449 234 0,'7'2'275'0,"6"4"-45"0,-1-1-18 15,3 1-11-15,-6-3-41 0,3 0-26 0,-2-1 15 16,-2-2-35-16,-2 4-6 0,2-3-10 16,-2 0-30-16,-1 2-36 0,2-2-9 0,-1-1-44 15,0 1-18-15,12 5 1 0,-10-5-217 16,-1 2 18-16,-3-1 21 0,-2-1-87 0,0 0 12 15,-2 1 4-15</inkml:trace>
  <inkml:trace contextRef="#ctx0" brushRef="#br0" timeOffset="447000.2198">29407 9596 371 0,'-2'3'272'0,"-1"-1"-54"0,3-2-26 15,-1 4-29-15,1-3 7 0,1 3-30 16,-1-2-2-16,3-1-23 0,-1 4-2 0,1-5-22 15,1 2-18-15,1-1-49 0,-1 2-30 16,3-2-9-16,6 6 2 0,-1-4-100 0,-4-3-95 16,-8 0-60-16,0 0 23 0,11 0 16 0,-5 0-62 15</inkml:trace>
  <inkml:trace contextRef="#ctx0" brushRef="#br0" timeOffset="447177.4698">29586 9588 541 0,'3'5'282'16,"-3"-1"-42"-16,0 0-14 0,1 1-34 15,-1 1-23-15,0 0-18 0,-1 1-3 0,-1-1-15 16,2 1-32-16,0 6 7 0,0 1-27 0,-11 14 11 16,10-11-23-16,-2-6-11 0,-1-2-13 0,-1 5-43 15,0-5-27-15,1-2-38 0,2 2 5 16,-3-8-199-16,2 1-126 0,-3 2 34 0,3-2 10 16,-1-1 4-16,-1-1 74 0</inkml:trace>
  <inkml:trace contextRef="#ctx0" brushRef="#br0" timeOffset="448112.0555">29236 7841 638 0,'-4'-1'226'0,"-1"-1"-34"0,2-3-15 0,1 4 1 15,-1-2-31-15,2-1 14 0,-3 1-26 0,0-3-10 16,3 3-17-16,0-2 11 0,1 1-23 0,-1 1-19 16,1 1 1-16,1 0 6 0,-1-2-20 15,1 4-12-15,0 0-16 0,2 0 12 0,-2 2-12 16,0 3 6-16,2-1 16 0,-3 2-20 16,3 12-20-16,-1-3 18 0,-2 0 8 15,0-15-29-15,0 16 4 0,0-2-1 0,0-2-9 16,0 4-1-16,0-2 16 0,0-1-23 15,0-1 26-15,0-2-2 0,0-1-22 0,0-2 18 16,0-2-11-16,-10 8-3 0,7-11 3 0,1 3 7 16,1-1 12-16,-1-1 2 0,1 2-27 15,1-1 33-15,-3-2-21 0,3-1 10 0,-1-1-21 16,1 0 0-16,0-1-9 0,1-1 10 16,2-1 11-16,0-3-3 0,-2 1 5 0,10-4-23 15,-2-4 1-15,2 1 4 0,1-1-8 16,-1 2 2-16,1 1 7 0,-2 0-10 0,5 2 5 15,-4 2 3-15,-2 1 31 0,0 2-41 0,1 2 30 16,-2 0-23-16,1 1 14 0,-9 0 15 16,15 0-3-16,14 16 8 0,-16-8-16 0,-1 2-17 15,3 1-8-15,-8 1 47 0,3 1-44 0,-1 2 51 16,-2-1-36-16,-4-1 11 0,2-5-6 16,-2 7-13-16,1 1 17 0,3-1-9 0,-7-5-14 15,0 1 23-15,1-3 5 0,1-2-18 0,-2-6 11 16,0 8-13-16,0-1 18 0,0-7-15 0,0 6 38 15,0-6-27-15,0 7 2 0,0-7 25 16,0 6 1-16,0-6-44 0,0 0 6 16,0 8 12-16,0-8 16 0,0 0 5 0,0 0-27 15,7 12 5-15,-5-10-26 0,-1-4-12 0,3 1 59 16,-3 0-5-16,3 1-3 0,0-2 2 16,-2 2-62-16,2-1-1 0,-3 0-19 0,5-1-26 15,-4 0-5-15,1 0-19 0,-1 0-15 16,2 2-37-16,-1-3 15 0,-2 0-191 0,5 2-77 15,-2-1 31-15,0 0 24 0,0 0 21 0,6-8 7 16,3 2 20-16,-4 5 11 0,4 1 5 16</inkml:trace>
  <inkml:trace contextRef="#ctx0" brushRef="#br0" timeOffset="476360.4523">8228 10137 234 0,'0'0'62'0,"0"0"-1"0,0 0-67 0,0 0 18 16,0 0-52-16,0 0 4 0,0 0-19 16</inkml:trace>
  <inkml:trace contextRef="#ctx0" brushRef="#br0" timeOffset="484749.8214">8629 3698 215 0,'0'0'99'0,"0"0"49"0,0 0-24 0,0 0-75 16,0-12 26-16,0 12-21 0,14 0 0 15,-14 0-6-15,0 0-4 0,0 0 4 0,0 0-18 16,0 0-11-16,0 0 6 0,0 0 11 15,0 0-23-15,0 0-5 0,0 0-33 0,0 0 22 16,0 0 23-16,0 0-69 0,0 0-12 0,0 0-89 16,0 0-71-16,0 0-104 0</inkml:trace>
  <inkml:trace contextRef="#ctx0" brushRef="#br0" timeOffset="514646.1131">33350 11401 269 0,'0'0'231'15,"0"0"-61"-15,0 0 16 0,0 0-31 0,0 0-20 16,12 0 22-16,-12 0-32 0,0 0-11 0,0 0-6 16,0 0-2-16,0 0 0 0,0 0 1 15,0 0-36-15,0 0 4 0,0 0-25 16,0 0 12-16,0 0-6 0,0 0-1 0,0 0-1 15,0 0-27-15,0 0 22 0,0 0-27 0,0 0 13 16,0 0 0-16,0 0-17 0,0 0-5 16,0 0 23-16,0 0-13 0,-18-11 2 0,8 4-2 15,8 0-6-15,-3 6-8 0,1 1 0 16,3-4 2-16,0 2-12 0,-3-1 9 0,1 2-12 16,1-2 18-16,-1 3 8 0,3-4-10 0,1 3-3 15,2 1-16-15,0-4 27 0,0 2-27 16,1 2 14-16,-1-1-7 0,-1-1 6 0,2 1-12 15,0 1 10-15,0-1 5 0,-2-4-11 0,-2 5-6 16,3-5-2-16,-3 8 13 0,1 1 7 16,-3-3-24-16,2 6 35 0,0-2-4 0,-2-2 11 15,0 6-12-15,-2-5-5 0,4 0 14 0,-4 4-10 16,-1 1 5-16,3-8-13 0,-5 5 9 16,2-1-7-16,1-2 12 0,-5-3-24 0,3 1 1 15,-2 6-1-15,-1-5 7 0,-1-2 9 16,0 0-14-16,-2 0 0 0,5 3 1 0,-5-6 8 15,6 3 4-15,-4 0 0 0,-14-10-21 16,13 5 1-16,-1 3 12 0,6-2 5 0,-3 0-12 16,-1 0-1-16,5-1-1 0,6 3 2 0,-1-4 7 15,0 5-2-15,0 1 3 0,0 0 0 16,18-16-4-16,-10 13 3 0,-1-3-2 0,2 2-6 16,3 1 3-16,1-1 12 0,-2-3-2 15,3 7-19-15,-2-1 11 0,-2 1-14 0,0 0 5 16,2 2-3-16,-2-2 10 0,-3 1 20 0,5 5-20 15,-1-3 8-15,-5-3 18 0,4 3-16 0,-4 1 2 16,2-3-3-16,-1 6 18 0,-4 0-24 16,2-4 22-16,-1 5 4 0,1 2 19 0,-5 1-6 15,-5-2-21-15,5 3 17 0,0 0 4 0,-2-2-15 16,0 1 2-16,-2 2-1 0,-1-1-26 16,1 2 19-16,-1-3-8 0,-2 6 32 0,-4-2-10 15,1-5-33-15,5 0 3 0,-5 1 44 0,0 1-25 16,-2-4-24-16,-1 3 0 0,2-3 30 15,3 4-46-15,-3-8 51 0,-1 2-41 16,-3 0-7-16,4-4 9 0,-1 2 7 0,3-1-16 16,-1 0 39-16,-3 4-9 0,0-7 24 0,9 1-34 15,-5 1 15-15,8-2-28 0,-8 0 29 16,3 0-14-16,6 0-17 0,0 0 2 16,0 0 16-16,0 0-27 0,-7 0 13 0,7 0 3 15,0 0 0-15,-10 0 11 0,10 0-16 0,0 0 16 16,0 0 4-16,-2 7-22 0,2-5 3 0,0-2 7 15,-2-2 2-15,-2 4-7 0,6 0 13 16,0-1 14-16,3 2-36 0,8-2 7 0,-4 2 34 16,0-3-27-16,1 3-6 0,3 2 22 0,-5 2-28 15,4-3 8-15,0 0 21 0,3-1-23 16,1 2-3-16,0 2 8 0,2-2-10 0,-1 2 53 16,-2-3-49-16,2 3-11 0,-2-1 29 15,-1 0-24-15,0-3 9 0,1 2-6 0,-3 1 4 16,1 3 5-16,-2-7 10 0,-2 3-17 15,0 0 30-15,-4-1-25 0,4-4 8 0,-1 1 7 16,-3 4 19-16,-4-4-26 0,4-1 15 0,-6 2 4 16,1 2-40-16,1 2 21 0,3-6 23 0,-2 5-31 15,-1-3 16-15,0-3 15 0,-1 0-9 16,1-2 12-16,-1 1-26 0,2 4 1 0,0-4-15 16,-3 0 28-16,1 4-20 0,1-4 22 15,-1 2-28-15,0-1 23 0,2-1-17 0,-1 0 10 16,1 0 6-16,0 1-30 0,6-1-28 0,-2 1-22 15,-3-4-18-15,3 3-21 0,0-6-31 0,-1 3-40 16,3 0 15-16,-8-1-283 0,6 0 31 16,-2-1-21-16,-1 0 28 0,-3 1 75 0,-2-2 44 15,2 1-18-15,-4 3-20 0</inkml:trace>
  <inkml:trace contextRef="#ctx0" brushRef="#br0" timeOffset="523240.9432">18765 517 291 0,'0'-15'209'0,"0"15"30"0,0 0-58 16,0 0-9-16,0 0-22 0,0 0-9 15,0 0 7-15,0 0-21 0,0-13-15 0,0 13-3 16,0 0-3-16,0 0-14 0,0 0-29 0,0 0 0 15,0 0 0-15,0 0-14 0,0 0-2 16,0 0-10-16,0 0-3 0,0 0-3 0,0 0 12 16,0 0-8-16,0 0-3 0,0 0-7 15,0 0-6-15,0 0 26 0,0 0-23 0,0 0 0 16,0 0 4-16,0 0-4 0,0 0 0 0,0 0-10 16,0 0 13-16,0 0 9 0,0 0-5 15,0 0-8-15,0 0 22 0,0 0-28 0,0 0 15 16,0 0-4-16,0 0 20 0,0 0-30 0,0 0 10 15,0 0-10-15,0 0 3 0,0 0 23 16,0 0-21-16,0 0-6 0,0 0-9 0,0 0 1 16,0 0-1-16,0 0 7 0,0 0-9 0,0 0 4 15,0 0 3-15,0 0 2 0,0 0 3 16,0 0-14-16,0 0 3 0,0 0-4 0,0 0 10 16,0 0 19-16,0 0-21 0,0 0 1 15,0 0-17-15,0 0-28 0,0 0-9 0,0 0-19 16,0 0-69-16,0 0-10 0,0 0 14 15,0 0-172-15,0 0-110 0,0 0 31 0,0 0 47 16,0 0-8-16,0 0 13 0,0 0 4 0</inkml:trace>
  <inkml:trace contextRef="#ctx0" brushRef="#br0" timeOffset="528277.3378">24208 3156 252 0,'0'0'225'16,"13"0"-32"-16,-13 0 11 0,0 0-43 0,0-12-3 15,0 12-26-15,15 0-15 0,0-17 5 16,-11 17-18-16,-2-1-22 0,0 2 16 0,-1-2-3 15,0 1-12-15,1 0-9 0,-1 0-8 0,1 1 0 16,0-2 3-16,-1 2-33 0,0-1 14 16,1 2 11-16,0 2-11 0,-1-2 2 15,1 2-9-15,-1 1-9 0,0 0 9 0,1 0 7 16,-2 1-8-16,4 11 6 0,-2-3-18 16,0 4 10-16,-2-4-5 0,2 2 4 0,-2-7-1 15,0 3-8-15,0-1-7 0,0 6 18 16,0-1-13-16,0 1-4 0,0 0-8 0,0 1 0 15,0-3 8-15,-13 18-6 0,12-16-3 0,-4-2 12 16,2 1-1-16,-1-1-19 0,2 2 33 16,-2-8-28-16,0 8 3 0,-2-3 1 15,-1 0 21-15,5-1-7 0,-2-1-17 0,-1 1-3 0,2-4-11 16,2-1-2-16,-2 1 7 0,-6 3 3 16,7-2-5-16,-3-3 19 0,5 0-4 15,-3 0-13-15,2-1 28 0,-1-3-37 0,1 3 16 16,-1-3-11-16,2 2 13 0,-2-2-26 0,1 2 14 15,0-3-3-15,1 4 7 0,-3-4-31 0,1 1-7 16,1 0-46-16,-1 0-24 0,1-2-72 16,0-1 14-16,1 0-278 0,0 0 22 0,0 0 27 15,-3-11 25-15,2 4 61 0,0-8 13 0,-1-5-60 16</inkml:trace>
  <inkml:trace contextRef="#ctx0" brushRef="#br0" timeOffset="529007.2376">24024 3154 280 0,'1'-3'259'0,"0"-2"-59"16,2 3 9-16,-3 2-35 0,2-6 6 0,0 2-14 16,-2 2-33-16,2-3 13 0,-1 4-21 0,2-2-6 15,-2 0-17-15,0 2-17 0,1 1-17 16,-2-3 1-16,3 3 2 0,1-2-15 16,0 1 4-16,3 1-6 0,-2 0-1 0,4 0-13 15,-9 0 0-15,11 0-14 0,6 0 8 0,-2 0-1 16,21 14-5-16,-18-8 17 0,5 0-10 0,-4 0-9 15,3-2 12-15,-3 3 0 16,3 1-17-16,-2-2-9 0,-1 3-5 0,-1 1 15 16,1 2-6-16,-2-1-13 0,2 0 26 0,0 1 9 15,-1-1-23-15,-1 2-13 0,-2 1 9 0,2 2-1 16,-2-1 4-16,-2 1 15 0,0 2-7 16,-3-2-21-16,3 0 6 0,-6 0 7 0,4 0-17 15,-4 2 20-15,0-4-7 0,-3 3 20 16,-1 0-1-16,-1 1-26 0,-1 0 21 0,-1-8-6 15,0 4 9-15,0 3-3 0,-13 16 6 0,4-15 11 16,-1 0-31-16,0 0 6 0,-3-2-12 16,0-1 19-16,2-2 3 0,-5-1-7 0,2 1 16 15,0-1 5-15,0 0 1 0,-4-2 16 0,4 1-34 16,-4 2-4-16,3-6-3 0,-4 2 18 16,0-5-18-16,-2 2 10 0,1-3 17 0,-3 1-31 15,0-3-4-15,-4 1 34 0,13-2-57 16,-3 0 27-16,-5 0-4 0,-2 0-22 0,-22-13 35 15,20 8 7-15,4 3-35 0,1-3 38 0,4 1-32 16,3 1-7-16,3 1 2 0,4 0 24 16,0-1-5-16,-2 0 0 0,4 2-2 0,1 0-2 15,4 1 5-15,0 0-7 0,0 0 21 16,-7 0-26-16,7 0 17 0,0 0-12 0,-7 0-1 16,7 0-1-16,0 0 16 0,-8 0-7 0,8 0-14 15,0 0 1-15,0 0 0 0,-7 0 7 16,7 0-7-16,0 0-13 0,0 0-55 0,0 0-29 15,-13-13-58-15,10 13 14 0,6-2-296 16,-3 0-30-16,2-1 34 0,1 0 30 0,2 1-9 16,4-10 25-16,0 0 70 0,0 1-11 15,-2-3 43-15</inkml:trace>
  <inkml:trace contextRef="#ctx0" brushRef="#br0" timeOffset="531055.4759">24996 3145 339 0,'16'-14'150'0,"-16"14"-44"0,0 0 63 16,14-14-40-16,10-9-37 0,-15 16 0 16,-4 1-15-16,0-1 29 0,-1 2-9 0,-2 3-7 15,1-2-14-15,0 0 8 0,1 1-8 0,-2-1 7 16,1 3-24-16,-2-1 13 0,2-2-20 0,-2 3-8 16,1 1 19-16,1-3 12 0,-2 1-42 0,-1 1 21 15,3 0 2-15,-3-1-19 0,1 1 1 16,-1-1-13-16,3 1-12 0,-2-1 4 0,-1 2 17 15,0-2-3-15,1 2 2 0,-1 0-10 16,2 0-4-16,-1 0-11 0,-1-1 13 0,1-1-10 16,-1 2-12-16,0 0 19 0,0 0 3 15,-1 3-5-15,0-3 4 0,-2 2-2 0,0 0-9 16,1 1 6-16,-1-2 1 0,-1 3 0 0,-1 1-3 16,1-4-7-16,1 3 8 0,-9 6 10 15,2 0-3-15,3-2-4 0,-5 4 8 0,0 1-4 16,1 2 18-16,-1-1 1 0,-1-1-23 15,-1 0 1-15,3 0-2 0,-3 1-1 0,-2 3 25 16,1 1-18-16,2-3-7 0,-3 3 11 16,3 1-12-16,-1-1 22 0,1 0-26 0,0 3 30 15,1-1-23-15,0 1 0 0,3-2 0 0,-2 4 5 16,3 0-17-16,-1-3 23 0,-1 4 11 16,2-1-37-16,-1-1 0 0,4 1 21 0,-1 1-17 15,-1-2 8-15,2-1 6 0,-1 0-22 0,-1-1 8 16,3 2 1-16,-1-2-9 0,2 2 21 15,-1-1-21-15,2-1 18 0,1-1 14 0,0-1-42 16,1-7 11-16,0 2-7 0,0 3 17 0,13 15-23 16,-3-14 0-16,-1-1-26 0,4 0-12 15,2-3-11-15,3 3-24 0,0 0-24 0,2-2-32 16,-1-1 13-16,6-3-160 0,0 2-121 0,3-2 15 16,-1-2 22-16,0-1 24 0,5-3 68 15,2-2-51-15</inkml:trace>
  <inkml:trace contextRef="#ctx0" brushRef="#br0" timeOffset="531727.1378">26114 3413 301 0,'1'-2'248'0,"-1"0"-54"16,0-3-25-16,0 3-15 0,0-1 1 0,1 0-9 16,-1 2-30-16,2 0-27 0,-1 1-1 15,0-2-16-15,2 4-3 0,-2-2 3 16,3 2 1-16,2 1-1 0,-2 1 7 0,0 2-13 15,4 6-11-15,1 1-17 0,-4 2 21 0,2 2-12 0,-3 2-4 16,3 0 7-16,-1 4-21 16,-3 1 17-16,3 1-9 0,-5 0-11 0,-1 2-1 15,0-13-4-15,0 5 8 0,0 6 4 0,-11 27-12 16,6-27 2-16,-2 4 3 0,-2-4-1 16,-1-2 12-16,-1 0-20 0,0 2 6 0,0-3-8 15,-3-3 6-15,-3 5-6 0,3-4 6 16,-2-1-8-16,1-1 14 0,-2 0 9 0,1 2-30 15,-2-4 4-15,0-2 2 0,2-1 10 16,2-1-5-16,1-2-8 0,0-3 8 0,-1 2 10 16,5-2-11-16,0-2-1 0,2 0 11 0,1-1-17 15,3-1 0-15,-1-1 17 0,1 0-25 16,-1 0 20-16,0-1-15 0,3 0-12 0,0 1 7 16,-3 0 4-16,3-1-1 0,-2 0-8 0,2-1 13 15,0 1-44-15,-2-1-2 0,3 0-63 16,0 0-38-16,0 0 12 0,-4-4-304 0,7-1 31 15,-2 3 25-15,0-1 10 0,1-1 37 16,-1-1 13-16,4 2-26 0</inkml:trace>
  <inkml:trace contextRef="#ctx0" brushRef="#br0" timeOffset="564821.9738">4632 2540 299 0,'0'0'102'15,"0"0"38"-15,0 0-34 0,0 0 9 0,0 0 14 16,0 0-61-16,0 0 5 0,0 0 49 0,0 0-22 15,0 12-14-15,0-12-40 0,0 0-11 0,0 0 37 16,0 0 1-16,0 0-29 0,0 0-6 16,0 0 35-16,15 0-61 0,-15 0 46 0,0 0-25 15,0 0-5-15,0 0 11 0,0 0 6 16,0 0-21-16,0 0 11 0,0 0-21 0,0 0-28 16,0 0-6-16,0 0 2 0,0 0-77 0,0 0-95 15,0 0-119-15,0 0 20 0,0 0-67 16,0 0 0-16</inkml:trace>
  <inkml:trace contextRef="#ctx0" brushRef="#br0" timeOffset="565318.6741">5950 2464 291 0,'0'0'179'0,"0"0"-28"0,0 0-45 16,0 0 1-16,14 0 2 0,-14 0-15 0,0 0-46 16,0 0-11-16,0 0 46 0,0 0-7 0,0 0-25 15,0 0 1-15,0 0-30 0,24 18-2 16,-23-17-59-16,2-1-40 0,-3 2-148 16,0 0-73-16,2-2-23 0</inkml:trace>
  <inkml:trace contextRef="#ctx0" brushRef="#br0" timeOffset="569345.79">25637 4685 377 0,'0'0'247'0,"0"0"-26"0,0-12-10 0,0 12-20 15,0 0-11-15,0 0-2 0,0 0-26 16,0 0-10-16,0-14-7 0,-26-1-1 0,25 13-11 15,1 0-9-15,0-2-13 0,0 3-11 16,0 0 0-16,0-1 19 0,0 0-24 0,1 0-24 16,1 0 18-16,0 0 4 0,2 1-35 0,-1-2-19 15,3 3 5-15,1 2-4 0,0-1 24 16,11 3-16-16,-1 1-21 0,1-2 25 0,-2 6-16 16,-4 2-27-16,2 0 28 0,-4 2-2 15,-2 0-26-15,-2 4-2 0,-1 0 14 0,-2-2 14 16,-2 1 19-16,0 1-37 0,-1-7 3 15,0 3 0-15,-19 14 9 0,11-12-17 0,-2 0 5 16,-1-2 18-16,-2 2-7 0,-5-5-15 16,3-3 9-16,-2 3 24 0,-1-3-34 0,-1-1-11 15,1-1-5-15,0-3 23 0,-1 0-28 0,-2 1 2 16,6-3-2-16,1 0-25 0,-6 0 11 16,20 0-25-16,-11 0-6 0,3 0-18 0,1 0-32 15,7 0-21-15,0 0 12 0,-10-6-96 0,15 4-25 16,0-1-47-16,9-3-62 0,3-2 1 15,3-4-3-15,-1-1 44 0,4 1 2 16</inkml:trace>
  <inkml:trace contextRef="#ctx0" brushRef="#br0" timeOffset="569761.9712">25826 4767 589 0,'5'-1'263'16,"-1"-1"-38"-16,0-1-43 0,-1 2-16 0,-1 0-6 15,1 1-17-15,-2 0-3 0,-1 0-23 16,-1 0-11-16,-2 0 0 0,1 2 8 0,-2 3-21 15,0-4 1-15,-10 12-1 0,1-4-18 0,1 4-4 16,1 1 2-16,-2-3-28 0,-2 1-3 0,7 2 1 16,-1 5 0-16,-1-6 8 0,4 1-15 15,-2 1-11-15,2 0 24 0,-1-2-20 16,3-1-21-16,2-3 2 0,1-2-12 0,1 1-9 16,0-2-17-16,0-6-9 0,0 0-13 0,14 22-9 15,-3-14-16-15,3 1-11 0,0-1-19 0,4-4 10 16,5 0-39-16,0-1-56 0,7-3 10 15,-2 0-12-15,-15 0 14 0,7 0 22 0,3 0 7 16,-1 0 68-16,-1 0 8 0,24 12 126 16,-31-10-5-16,-2-1 42 0,-3 1-14 0,-3 0 22 15,1 1-13-15,-5-1-6 0,2-1 14 16,0 3 5-16,-2-3-7 0,-1 1-5 0,1 2-2 16,-2-1-3-16,0 0-20 0,-3 2-4 0,3-5 16 15,0 0-18-15,0 7-3 0,0-7-17 0,-10 17-7 16,9-13 10-16,0 2-11 0,-2 10-17 15,0-6-28-15,2 0-15 0,1-3-47 0,0 0-31 16,0-7 11-16,0 0-263 0,0 8 26 16,0-8-62-16,9 11 20 0,-4-7 15 0,3-5-9 15</inkml:trace>
  <inkml:trace contextRef="#ctx0" brushRef="#br0" timeOffset="604017.8511">25756 5074 323 0,'0'0'216'0,"0"0"-9"0,0 0-18 16,0 0-7-16,0 0-23 0,0 0-7 0,0 0-8 16,0 0-17-16,0 0-11 0,0 0-1 0,0 0-17 15,15 0 3-15,-15 0 3 0,0 0 0 16,0 0-22-16,0 0-3 0,0 0-8 0,0 0-7 15,0 0 6-15,0 0-18 0,0 0-8 0,0 0-11 16,0 0 0-16,0 0-4 0,0 0 0 16,0 0-5-16,0 0-9 0,0 0 7 0,0 0-8 15,0 0-7-15,0 0-4 0,0 0 19 16,0 0 0-16,0 0-6 0,-6 12-15 0,-3-1 8 16,3-2 10-16,-5 1-5 0,5 1-9 15,-4 0-11-15,1-4 25 0,0 5-18 0,-4-2-1 16,4 4-4-16,-1 1 20 0,-2-2-18 15,5 2 10-15,-2 2 8 0,-1-1-23 0,0 0 12 16,5 0-3-16,-4 1 1 0,-2 0 4 16,1-1 16-16,2 1-24 0,0-2 12 15,-1 0-7-15,3 2-12 0,0-3 12 0,-2 1-7 0,3 0 3 16,1-1 11-16,0 1-18 0,-1-3 3 16,2 3 7-16,-3-2 2 0,1 3-18 0,1 0 33 15,2-5-25-15,2-3 1 0,-2 0-3 0,1-1 13 16,1-1 4-16,0-1-22 0,0-1 14 15,0-4-2-15,0 0-9 0,0 9 6 0,0-4-2 16,0-5 12-16,0 10 5 0,10 1 0 16,-6-7-14-16,-1 0 9 0,0-2 7 0,9 9-15 15,1-8 0-15,-3 0 28 0,-1-1-22 0,10 2-1 16,-6-2-2-16,0-1 32 0,-13-1-31 16,15 0 24-16,3 0-18 0,-4 0 28 0,4 0-27 15,-1 0-1-15,17-9 4 0,-16 0 14 0,-2 2 22 16,0 0 4-16,0 2-30 0,-1-3-5 15,1 1 0-15,1 0-3 0,-3-4 5 0,-1 2 15 16,1-1 2-16,1 1 1 0,-1-2-13 16,0-2 22-16,-4 1-33 0,3-1-2 0,0 5 15 15,-3-1-14-15,0 1 13 0,-2-6 1 0,1 3-3 16,0 1 4-16,-1-4-18 0,2 2 0 0,-2-1-2 16,-1 0 0-16,-4 0 35 0,1-4-4 15,-2 5-4-15,-2 2-4 0,5-9-3 0,-5 12-15 16,0-3-7-16,0-5 10 0,0 1 3 15,0 0-4-15,-14-18-21 0,9 15 12 0,-1 2 2 16,1 0-2-16,-2 0 12 0,-1-2-14 16,0 4-16-16,0-2 17 0,2 0-13 0,-5 4 6 15,1-1-2-15,2 3-8 0,3-2 31 0,-2 3-29 16,-4-2 3-16,4 4-16 0,0 1 21 0,2 1 8 16,-4-2-13-16,6 3-15 0,-4 2 23 0,3-3 1 15,-1 1-8-15,1 3 6 0,-2-2-14 16,0 1-12-16,-1 0 22 0,2 0 10 0,-4 1-10 15,9 0-3-15,-11 0 17 0,-4 0-6 16,-11 9-16-16,9-3 5 0,0-3 10 0,2 1-20 16,0 2 46-16,-1 3-38 0,5-6 10 15,-4 5 0-15,3 0 0 0,0 2 0 0,1 2-12 16,-2-3 2-16,3-1 1 0,2-1 2 16,2-1-11-16,2-1 13 0,0 2-4 0,0-1 6 0,-2 9-1 15,1-5 0-15,2-1-10 0,-2-3 12 16,4 4-17-16,1-3 32 0,-1-3-12 0,-1 3 7 15,2-3-27-15,0 1 48 0,0-5-31 16,0 0 7-16,0 9 3 0,0-1-18 0,11 12-8 16,-7-8 47-16,3-6 3 0,2 7-12 15,1-3-36-15,3 0 12 0,-1-1-12 0,1-1 14 16,2-3 1-16,0 2 0 0,2 0 17 16,-1-1-1-16,7 1-1 0,-1-1-7 15,0 0-20-15,0-2 17 0,6 2-5 0,-7-1 11 16,1-1-32-16,-1 2 31 0,4-3-10 0,-2 0 13 15,-3-1-24-15,1 1 10 0,-2 0-3 0,-1 0 25 16,0-1-38-16,-5-1 2 16,-2 2 1-16,0-1 36 0,-2-2-30 0,-2 1 6 0,2-1 9 15,-9 0-2-15,0 0-1 0,8 0 1 16,1 0 1-16,-3 0-24 0,-6 0 24 0,8 0 12 16,0 0-13-16,-8 0-10 0,7 0 6 0,-7 0 0 15,10 0-1-15,-10 0 15 0,5 0-16 0,-5 0-15 16,8 0-18-16,-8 0-27 0,7 0-26 15,-7 0-37-15,0 0-38 0,0 0-52 0,0 0 20 16,8 2-207-16,-9-2-32 0,-5 1 25 16,0-1 27-16,-1 2 25 0,-13-1 34 0,9-1 10 15,-22 7 6-15</inkml:trace>
  <inkml:trace contextRef="#ctx0" brushRef="#br0" timeOffset="604502.0451">25206 5817 306 0,'-1'3'194'0,"1"-2"-59"15,-1 1-10-15,-2 1 26 0,2-1-22 0,0 0-41 16,1-2 31-16,0 2 1 0,-2 0-24 0,2-2 13 16,0 2-2-16,2 1 32 0,-1-2-18 15,0 1 3-15,3 1-28 0,1-1-13 0,0-1 1 16,8 6-5-16,5-2 4 0,-4-4 16 16,5-1-30-16,4 0-7 0,-13 0 0 0,11 0-1 15,1 0 5-15,3 0-4 0,4 0-17 16,2 0-3-16,-1 0-3 0,0 0 0 0,2 0 9 15,1 0-12-15,-1 0 30 0,2 0-22 16,-2-5-2-16,0 5 27 0,-3 0-41 0,3 0 39 16,-3 0-38-16,-1 0 30 0,-1 0-21 0,0 0-3 15,-3 0-20-15,-4 0 26 0,-4 0-40 16,-3 0 45-16,0 0-35 0,-4 0 12 0,-2 0-36 16,0 0 23-16,-7 0 6 0,9 0-18 0,-9 0-24 15,6 0-6-15,-6 0-42 0,9 0-32 16,-9 0-39-16,0 0-3 0,0 0 14 0,7-8-196 15,-10 10-72-15,-3-4 30 0,-1 4-3 0,1-2 26 16,-16 1 7-16,14-1 37 0,-10 0-4 16</inkml:trace>
  <inkml:trace contextRef="#ctx0" brushRef="#br0" timeOffset="604967.3793">25304 6025 337 0,'-2'3'265'0,"2"-2"-35"15,0 0-44-15,1-1-19 0,0 1 12 0,1-1-20 16,-1 1-18-16,3-1 2 0,-1 0-27 0,0 2-13 16,4-2-14-16,3 0 5 0,8 2-2 15,7-2-23-15,0 0-11 0,-12 0 5 16,8 0 0-16,6 0-6 0,1 0 0 0,4 0 4 15,1 0-17-15,-1 0 17 0,37-11 10 16,-34 6-27-16,-3 2-1 0,3 0-4 0,0 2 25 16,2-1-19-16,-3-3 28 0,0 4-17 0,-2 0 24 15,-1 1-21-15,-2-4 9 0,-1 1-5 16,-4 1 18-16,-3 2-29 0,3 0-10 0,-8 0-3 16,-5-2 39-16,1 2-9 0,-4-1-12 15,0 0-11-15,-1 1-15 0,-2-1-4 16,-5 1 28-16,0 0-5 0,0 0-7 0,9 0-13 15,-9 0-1-15,7 0 4 0,-7 0-13 16,7 0 14-16,-7 0 1 0,0 0-16 0,6 0 22 16,-6 0-23-16,0 0-14 0,7 0 16 0,-7 0 6 15,0 0-16-15,0 0-7 0,7 0 0 16,-7 0-61-16,0 0 8 0,0 0-46 0,0 0-17 16,0 0-27-16,8 0-39 0,-8 0-22 0,0 0 18 15,6-9-125-15,-7 7-142 0,-3-4 29 16,0-4 53-16,-5 0 27 0,-3-2 22 0,5 3 24 15,-2-1-18-15,-1 1 17 0</inkml:trace>
  <inkml:trace contextRef="#ctx0" brushRef="#br0" timeOffset="619045.999">21785 533 298 0,'0'0'239'0,"0"0"-14"0,0 0-61 16,0 0 19-16,0-13-11 0,0 13-39 15,0 0 3-15,0 0-12 0,0 0-2 0,0 0-16 16,5-22 18-16,-5 22-17 0,0 0-15 0,0-2 6 16,0 1-19-16,0 1-24 0,0 1-1 15,0-1-1-15,-2 3-2 0,2-2-1 0,-3 0-24 16,-1 6 12-16,-4 2-11 0,-1-3-15 15,-1 4 8-15,4 1 2 0,-4-3 5 0,-4 3 2 16,2 5-13-16,-6-3-1 0,8-3-14 0,0 1 10 16,-2 0 6-16,3 0-12 0,-1 3-8 15,3-3-4-15,1 2 5 0,-1-3 0 0,1 3 13 16,4-2 1-16,-2-3-11 0,1 2 3 0,3-10 5 16,0 8-10-16,0 1 8 0,0-1 4 15,0 0-2-15,13 7-13 0,-6-8 3 0,3 0 12 16,0-4-13-16,6 1 15 0,-3-4-9 0,2 2 5 15,4 0 9-15,-1-1-1 0,-12-1-3 16,9 0 25-16,2 0-8 0,1 0 8 0,18-13 12 16,-18 6-4-16,1 2-3 0,-5 0 7 0,4-6-4 15,-2 3-36-15,1 0 11 0,-2-4 16 16,-2-1 11-16,-4 1-26 0,0 3-5 0,0-5 1 16,-1 1 23-16,3 4-21 0,-4-3 39 0,-1 1-4 15,-2 0 6-15,-7 2-26 0,12 4-17 16,-8-2-2-16,2 2-1 0,-2 1-3 0,2 2-12 15,-3 2 14-15,1-2 7 0,-6 2-3 0,6 0-28 16,-2 0 10-16,-2 2 34 0,3 0-13 16,3 1-28-16,-4 0-3 0,-1 3 10 0,1 3-7 15,5 3-15-15,-9 1 16 0,0-1 2 0,1 1-2 16,-2 3 7-16,3 1 8 0,-6 0-1 16,3 5-23-16,-1-6 10 0,0 0 3 0,-1 3 0 15,0-1 9-15,0 1-1 0,1-2-10 0,-2-2 15 16,3 2-18-16,-4-4-10 0,0 0 16 0,1-1-15 15,3 1 24-15,0-3-5 0,-2 1-25 16,0-2-5-16,3-3 14 0,0 2-48 0,1-3-10 16,-1 1-5-16,1-2-24 0,-2 4-44 15,2-1-11-15,4 0 14 0,0-6-117 0,-4 4-90 16,4-5-74-16,0 0 26 0,21 5 25 0,-10-5 25 16,-1 0 4-16,-1 0 2 0</inkml:trace>
  <inkml:trace contextRef="#ctx0" brushRef="#br0" timeOffset="619293.1803">22038 1027 455 0,'3'0'241'0,"-3"3"-23"0,-3-3-48 0,3-3-6 16,-1 5-21-16,2 1-12 0,-1-2-15 0,-5 3-11 15,1 1-9-15,-1-3-21 0,-3 6-9 16,-2-1 5-16,1 4-15 0,-2-4 11 0,-2 7-14 15,0-1-24-15,0-3 19 0,-2-1-17 0,-3 0 0 16,4 3 6-16,-6-4 3 0,2 1-37 0,-1-1-12 16,2 0-56-16,-2-1-6 0,11 1 6 0,-6-6-169 15,5 2 16-15,0-3-199 0,6 1 22 16,6-9 57-16,2 0-31 0</inkml:trace>
  <inkml:trace contextRef="#ctx0" brushRef="#br0" timeOffset="619698.5981">22534 646 285 0,'1'-1'273'15,"3"0"-44"-15,1 1-19 0,0-2-27 0,6 2-13 16,-1 0 0-16,-1-2-20 0,4 2-34 16,-2 0 11-16,5 0-29 0,-1-1-6 0,3-1 9 15,-4 2-17-15,-3 0-8 0,3 1-27 16,-3-1 9-16,-2 0-37 0,-3-1-25 0,3-3-57 16,-3 6 6-16,-3-4-212 0,-1 4 22 15,0 0-183-15,-4 0 26 0,-1-2 92 0,-4 3 6 16</inkml:trace>
  <inkml:trace contextRef="#ctx0" brushRef="#br0" timeOffset="619953.3446">22519 859 314 0,'6'0'288'0,"8"2"-54"0,-1-1-7 15,1 1-14-15,-8-2-33 0,6 0-15 0,1 0-24 16,1 0-17-16,2 0-26 0,-1 0 2 0,1 0-45 15,-2 0-21-15,0 0-40 0,-2 0-61 16,1 0 7-16,-1 0-254 0,14-12-54 0,-12 5 21 16,-1 1-6-16,2-3-4 0</inkml:trace>
  <inkml:trace contextRef="#ctx0" brushRef="#br0" timeOffset="620341.9646">23215 574 397 0,'10'-5'303'0,"-3"3"-58"0,8-1-22 0,-2 2-26 16,0-4-19-16,4 5-20 0,2 4-27 15,4-4-18-15,-9 5 5 0,6 1-16 0,-4 0-19 16,2 3-16-16,-4-1 2 0,-2 1-19 0,-1-1 5 15,-4 3-4-15,-3 2 4 0,-1 0-6 16,0 0-15-16,-6-2 1 0,-5 4-5 0,-3-3 8 16,-5 2-5-16,0-2-8 0,-7 3-10 15,4-5 4-15,-6 1 4 0,3-1-21 0,-2 0 11 16,5-3-1-16,-4 1 8 0,-3-2-12 16,6 3-7-16,5-3 5 0,-1-1 7 0,3 0-2 15,-1 2-3-15,8-3-5 0,1 0-10 16,-2 1 8-16,1-2 5 0,0-1-7 0,3 5 9 15,-1-5-6-15,0 4-12 0,4-6 5 0,0 0 9 16,0 7 14-16,0 0-7 0,0-1-6 0,0 0-4 16,0-6 0-16,0 7 19 0,0 2-13 15,0-1 3-15,0 0 8 0,14 10-17 0,-11-5-12 16,-2 0-36-16,-1-5-58 0,0 3-23 16,0 1 12-16,0 3-262 0,-23 12 27 15,21-16 22-15,-5 0 25 0,2-4 21 0,0 0-50 16,1 0 9-16</inkml:trace>
  <inkml:trace contextRef="#ctx0" brushRef="#br0" timeOffset="620580.3734">23089 1224 252 0,'2'2'321'16,"0"-1"-73"-16,-2 3-27 0,-2-3-21 0,6 1-14 15,-4-2-40-15,0-2-6 0,0 3-39 16,3-5-12-16,-6 4-35 0,3-2-76 0,4 2 3 15,-10 5-362-15,1-4 26 0,-7 0 4 16,2-3-12-16</inkml:trace>
  <inkml:trace contextRef="#ctx0" brushRef="#br0" timeOffset="621203.1703">21216 1763 456 0,'-3'-2'314'0,"1"-2"-39"0,-1 0-32 0,3 2-12 16,-1 0-35-16,-3 1-18 0,3-1-33 0,0 2-2 16,2-1-20-16,-2 0-15 0,1 1 7 15,0 0-30-15,0 2-14 0,0 0-11 0,0 1-4 16,0 2 12-16,0 0-30 0,-2 1-2 0,0 10-2 16,2-7-10-16,-5 16 6 0,5-16-3 15,0 3 18-15,0 3-19 0,-11 15-17 0,5-13 4 16,6-4 9-16,-9 1-7 0,5-3-11 15,-3 1 2-15,1 1 2 0,1-5 0 0,-2 4-3 16,0-4 14-16,0-3-19 0,0 0 10 0,0-1-18 16,3-2 12-16,-1-1 3 0,1-1-14 15,-1 0 14-15,5 0-8 0,0 0 0 0,0 0-6 16,-21-20-7-16,15 8 12 0,3 0 15 16,1 1-4-16,2 2-18 0,0 1-1 0,0-5 4 15,15-14 4-15,-6 13 32 0,0-2-26 16,1 2 13-16,3 1 18 0,0 0-13 0,3 0-11 15,2 2 21-15,-1 0 8 0,3 1-20 0,-2 0 29 16,4 2-28-16,-3 2-5 0,0-2 9 16,3 3 0-16,-3 0 2 0,2-1 4 0,-5 4-34 15,4-2 8-15,-4 1 8 0,-3 0-39 16,-3 3-28-16,-1-1-34 0,-4 1-15 0,3 0-31 16,-8 0-32-16,0 0 15 0,6 0-266 0,1 0 29 15,0 0 26-15,-7 0 17 0,9 0 13 0,-1 0 35 16,-2 0 10-16</inkml:trace>
  <inkml:trace contextRef="#ctx0" brushRef="#br0" timeOffset="621481.8467">21589 1761 465 0,'8'2'322'0,"10"-1"-45"0,-1 1-47 15,-9-2 6-15,7 0-25 0,1 0-44 0,2 0 6 16,19 5-20-16,-19-5-44 0,4 2 12 0,-6-1-34 15,-2 1-26-15,-2-1-54 0,-3 2-21 16,-2-2-39-16,0 4 5 0,-5-2-74 16,1 0-71-16,-3 1-67 0,-3-2-65 0,0 2 22 15,-10 5 20-15,0 3 16 0,-6 1-87 0</inkml:trace>
  <inkml:trace contextRef="#ctx0" brushRef="#br0" timeOffset="621680.2358">21643 1942 411 0,'-1'4'221'0,"1"-1"-1"15,1-1-9-15,2 0-14 0,-1 0-14 0,2-2-25 16,0 1-9-16,14 1-23 0,-5 0-9 0,6-1-13 16,-4 1-18-16,-5-2-19 0,2 0-17 0,2 0-24 15,19-12-79-15,-15 7-17 0,4-3 4 16,-3-3-247-16,5 1 20 0,-1-4 22 16,-1 2-52-16,-2-2 35 0,2 1-38 0</inkml:trace>
  <inkml:trace contextRef="#ctx0" brushRef="#br0" timeOffset="621897.8418">22162 1735 210 0,'13'-5'309'0,"2"-4"-32"0,-3 7-23 16,-3-3-34-16,1 4-14 0,-1-1-28 0,0 2-10 16,-1-1-30-16,-1 1-15 0,1 0-3 15,-8 0-28-15,6 0-5 0,-6 0-19 0,9 0 9 16,-9 0-8-16,9 0-5 0,1 11-19 15,-7-5 12-15,2 8-9 0,-8-2-18 0,3-12 6 16,-9 24-12-16,0-9 15 0,2-2-11 0,-1 1-4 16,-3-5 4-16,-1 1-18 0,-3-2-5 0,7 4 16 15,1-4-24-15,1-3 20 0,3 4-16 16,-1-4-2-16,0-2 16 0,1 1-17 16,3 0 5-16,-2 0-4 0,-1-1 10 0,1 1-4 15,0 2 0-15,2-3-5 0,-1 2 2 0,1-3 6 16,-1 3-16-16,-2 0 4 0,3 0 9 15,-1 2-10-15,1-1 9 0,0-6 4 0,0 6 0 16,0 6-4-16,0 1-16 0,0 1-28 16,0 3-59-16,0-2 10 0,-12 15-237 0,7-17-71 15,-5-2 26-15,5-1 23 0,-1-2 5 0,3-1 61 16,-1-1 11-16</inkml:trace>
  <inkml:trace contextRef="#ctx0" brushRef="#br0" timeOffset="622116.4001">22069 2307 823 0,'0'4'318'0,"2"0"-44"0,1-2 21 0,-2 2-83 15,-1-1-5-15,3 0-23 0,-2 0 12 16,2-1-18-16,-1 2-56 0,1-1 2 0,-2 0-49 16,2 0-9-16,-1-2-67 0,-2-1-96 15,3 2 9-15,-1-2 8 0,-2 1 9 0,3-4-357 16,0 2 36-16,1-3 50 0,9-5-1 0,2-3 72 15,7-4-54-15,4 1 57 0</inkml:trace>
  <inkml:trace contextRef="#ctx0" brushRef="#br0" timeOffset="642843.7734">1338 15488 232 0,'0'0'248'15,"14"0"-47"-15,-14 0-44 0,0-13 7 0,0 13-41 16,0 0-3-16,17-23-38 0,-15 21 29 16,-2-2-8-16,1 1-10 0,-1 0 1 0,2 0 1 15,-1 1-15-15,-1 1-33 0,0-2 31 0,0-1-17 16,0 4-3-16,0 0-10 0,0 0 3 0,0 0-19 16,0 0-6-16,0-6-5 0,0 6 16 15,0-6-12-15,0 6 3 0,0 0 0 0,0 0-9 16,0-7 5-16,0 7 5 0,0 0-9 15,0 0-11-15,0 0 6 0,0-6-1 0,12-3-2 16,-10 7 0-16,0-1 9 0,1 1 3 0,1 1-35 16,1 0 19-16,-1-2 0 0,0 2 3 15,1 0-26-15,0-1 20 0,0 2-22 0,4-3 7 16,-4 2 10-16,4 1-3 0,10 0-4 0,-11 0 8 16,1 0 13-16,6 0 0 0,19 11-19 15,-16-5 9-15,1-1-14 0,-1 2 23 0,-2 1 3 16,3 0-11-16,-1 3-8 0,0-2-2 15,3 1-9-15,-5 1 26 0,0-2 13 0,0 0 1 16,2 0-14-16,-2 1-2 0,-1-1 9 0,-1-1-13 16,1 2 13-16,-2-2 12 0,0 2-15 0,-2 1-3 15,0-1 4-15,0 1-9 0,1-1 6 16,-3 0 17-16,1 2-24 0,-3-1 1 0,1-3 10 16,-1 3-9-16,1-3-12 0,-2-1 7 0,-1-2-2 15,-1-1 11-15,-1-1 5 0,1 1 0 16,0-2 6-16,1 1-12 0,-2 0 14 0,0 0-12 15,3-1 0-15,-2-1 10 0,1-1 0 16,1 1 5-16,0-1-5 0,-6 0 34 0,11 0-14 16,15-11-12-16,-9 4 11 0,0 0-35 0,-2 1 2 15,2-1 27-15,0 2-27 0,-2 1 4 0,-2 1-1 16,2-3 8-16,4 2-18 0,-8 1-4 16,0 1 7-16,9 2-7 0,-6-3 4 0,-14 3 13 15,12 0 2-15,1 0-1 0,3 0-32 16,15 14 42-16,-15-10-16 0,-2-2 0 0,1 1-16 15,1 2 27-15,0 0-4 0,1-1-16 0,-2 0 21 16,2 1-37-16,-5-2 1 0,4 0 24 0,-3-2-16 16,0 1-8-16,0-2 28 0,-4 0-39 15,10 2 19-15,-5-2 0 0,-5 0 24 0,4 0-32 16,3 0 8-16,0 0 14 0,3 0-9 16,-2 0-11-16,15-11 17 0,-17 11-18 0,2-3 19 15,0 1-20-15,1 0 2 0,1 0 32 0,3-3-19 16,0 3-8-16,0-1 12 0,3-1-5 15,1-1-24-15,2-1 15 0,0-1-6 0,4 2 7 16,-3 0 7-16,3 1-18 0,-1-1 26 0,0 1 28 16,-2-1-41-16,0-1 26 0,3 2-18 0,-1 1-18 15,0 3 23-15,-1-2-6 0,0 0 22 0,-1-3-23 16,1 5 23-16,-3 0-14 0,-2 0 7 16,2-3-30-16,-4 0 17 0,-1 3-13 0,1 0-13 15,-1 0 8-15,-12 0-11 0,8 0 22 16,2 0-18-16,2 0 24 0,2 0-10 0,26 12 13 15,-23-11-3-15,3 1-7 0,-4 0-2 16,4-1 0-16,-5 0-20 0,7-1 6 0,-4 0 14 16,3 0 19-16,-4 3-32 0,-14-3 15 15,8 0-9-15,3 0 15 0,2 0-2 0,1 0 9 16,-1 0-14-16,-1 0 4 0,3 0-18 16,-2 0 33-16,-1 0 0 0,2 0-31 15,0 0 22-15,-1 0 12 0,1 0-39 0,1 0 11 16,1 0 0-16,0 0 5 0,2 0 16 0,0 0-2 15,-1 0-20-15,2 0 0 0,0 0 30 16,0 0-30-16,-1 0 5 0,0 0 12 0,-3 0-9 16,0 0-1-16,-3 0 2 0,-2 0 5 0,-1 0 8 15,19 11-4-15,-23-10-15 0,-4 1-3 16,-14-2 6-16,8 0-6 0,0 0 1 0,-2 0 8 16,-6 0-35-16,10 0-7 0,-10 0-39 15,6 0-9-15,-6 0-25 0,8 0 9 0,-8 0-115 16,7 0-24-16,1 0-91 0,5 0-47 0,6 0 25 15,3 0 22-15,6 0-18 0,4 0-5 16</inkml:trace>
  <inkml:trace contextRef="#ctx0" brushRef="#br0" timeOffset="644049.5714">12408 16896 247 0,'0'-15'150'16,"-19"-7"-14"-16,13 9-33 0,-3 1 1 0,2 9-13 15,1-5-11-15,2 2-9 0,2 1-11 16,-2-1 15-16,0 5-33 0,2-5 55 0,0 3-15 16,0-2-44-16,0 2 4 0,1-1 43 0,-2 1 12 15,3-1-30-15,0 1 21 0,-3 0-33 16,0-1 13-16,3 0-14 0,0 4-3 0,0 0 4 15,0 0-2-15,0-7-38 0,0 7 31 16,0-7-12-16,0 7-1 0,0-6-15 0,0 6 14 16,14-12-12-16,-10 8 2 0,10 0-10 0,1-3 7 15,7 2-26-15,-1-2 24 0,2 2-12 16,0 2 0-16,3-2 29 0,5 0-20 0,-4 0-14 16,0 3 17-16,2 2-9 0,3-3 0 15,-3 1 18-15,3 2-40 0,-4-3 24 0,2 3-17 16,-2 0 6-16,-1-2 3 0,-15 2 23 0,7 0-52 15,3 0 27-15,19 10 0 0,-19-8 18 16,-5 3-15-16,-2 1-5 0,2 0 8 0,-2 0-10 16,0 2 0-16,1 1 25 0,-4 0-22 15,2-3-25-15,-7 1 21 0,-1-1 1 0,1 0 17 16,1-3-19-16,3 7-1 0,-4-4 17 0,1 0-15 16,0-5 19-16,-1 1-8 0,0 1-9 0,9 1-8 15,-3-1 26-15,-3-2-1 0,3-1-8 16,5 4-12-16,-8-4 0 0,6 0 28 0,2 0-21 15,3 0 23-15,-1 0-17 0,2 0-8 0,1 0 5 16,-1 0 4-16,3 0-14 0,1 0 6 16,1 0 2-16,-2 0 10 0,1 0 5 15,-2 0-17-15,0 0 29 0,1 0-1 0,-1 0-1 16,0 0 1-16,-2 0 11 0,0 0-20 0,-1 0 25 16,-5 0-14-16,3 0-3 0,-4 0 28 15,1 0-17-15,-5 0-6 0,-1 0 32 0,2 0-10 16,-3 0-30-16,-3 0 6 0,2 0-15 0,-1 0 26 15,1 0-5-15,-1 0-17 0,0 0-9 16,1 0 30-16,0 0-9 0,16-11-30 0,-6 8 16 16,-5 3-27-16,-1-1-14 0,7-2-5 0,-6-1-28 15,6-3-38-15,1 4-9 0,5-2-20 16,1 2 11-16,-1-4-310 0,5 2 30 0,-2-3-12 16,9 1 39-16,1 2 18 0,4-3 76 15</inkml:trace>
  <inkml:trace contextRef="#ctx0" brushRef="#br0" timeOffset="645060.8636">21996 17526 586 0,'16'0'152'0,"-16"0"-12"0,12 0-21 0,7-13-10 0,-14 12-28 15,0-1 8-15,1 1-2 0,-1-2-10 16,0 2-11-16,-2-2 5 0,3 1 0 0,-1 1-54 15,-1-3 32-15,2 1-2 0,-1 3-34 0,1-4 28 16,0 2-19-16,9-1-31 0,-1-4 43 16,0 4-24-16,0-2 21 0,-5 2 6 15,0 1 8-15,10-1 4 0,-1-1-4 0,-2-1-24 16,0 2 0-16,1 0-1 0,-3 0-28 0,4 1 12 16,0 0 8-16,-4 1-10 0,3-1 27 0,-2 1 3 15,-5 1-24-15,3 0-24 0,3 0 4 16,2 0 28-16,4 0-7 0,-2 0 7 0,25 9 6 15,-22-3-16-15,-2-1-9 0,-4-1 13 0,5-1-8 16,-6 1 2-16,0-2-5 0,-2 1 17 16,-1 1-15-16,-4-2 1 0,-1-1-25 0,-2 2 27 15,2-2 14-15,-3 1-32 0,0-1 16 16,-1 0-6-16,1 0 12 0,0 0-10 0,-1 0 8 16,1 1 12-16,-1 0-4 0,-2-2-30 0,5 1 34 15,-2 1-5-15,0-1 1 0,1 1-6 16,-1-1-12-16,2 0 15 0,-1 0 4 15,1 0 11-15,0 1-15 0,11 2-3 0,0-2 2 16,-4 1-22-16,0 1 8 0,-5-3 24 0,-1 2-12 16,-2-1 16-16,2-2-8 0,-3 0 0 15,-1 1-31-15,-2-1 4 0,2 0 14 0,0 0-25 16,-4 0-1-16,0 0 1 0,0 0-168 0,9-11-121 16,-10 7 22-16,-7-15 20 0,-5-4 21 15,2 2 15-15,-3-5 12 0</inkml:trace>
  <inkml:trace contextRef="#ctx0" brushRef="#br0" timeOffset="664821.8099">1400 14097 574 0,'0'0'134'0,"0"0"-46"0,0-13 45 15,0 13 1-15,0 0-28 0,0 0 1 16,-15-26-51-16,15 21 17 0,2 4 3 16,-1-2-7-16,0-1 17 0,2 2-20 0,-1-1-35 15,0-1 34-15,0 3-28 0,0-2 14 0,2-1-2 16,2 3 3-16,-3-2-7 0,10-5 0 16,-3 3-3-16,3-3-6 0,3 4-10 0,-1-2 4 15,4 2-2-15,-3-1 0 0,0-1-1 0,2 3-8 16,0-2 23-16,-3 0-12 0,6 2 1 15,-3-1-14-15,2 1 7 0,-1 0 5 0,2-2-17 16,-1 2 13-16,-1 0-31 0,2-1 16 0,-2 2 2 16,1 1 1-16,-2-1-3 0,3 0-5 15,-2 0 16-15,-1 1-29 0,-12 1 11 16,8 0-20-16,0 0 15 0,4 0 12 0,1 0 3 16,18 10-27-16,-20-7 16 0,1 0 4 0,-4-2 2 15,7 2 6-15,-4-1-26 0,1 1 28 16,1-2 2-16,-4-1-11 0,-1 2-29 0,-3 0 21 15,0-2-7-15,10 0 14 0,-2 0 5 0,-3 0-7 16,-2 0 7-16,-5 0-19 0,5 0 36 16,4 0-25-16,15-12 26 0,-11 8-23 0,-4-1 12 15,-4-1 6-15,6-2-6 0,-3 1 13 16,3 2-16-16,-1-2 5 0,2 4-14 0,-2-1 21 16,-2 1-14-16,-1-1-13 0,-2 4 12 0,-5 0-18 15,7 0 15-15,-2 0-9 0,23 13 0 16,-21-6 16-16,2-4-26 0,0 6 14 0,-1-2 9 15,-2 2-6-15,3 1-2 0,-4-2-2 0,3-1-4 16,-3 3 12-16,-4 0-17 0,4-2 5 0,-1-1 17 16,0-1-15-16,-1 2 12 0,0-4-21 0,2 1 25 15,0 2-17-15,-5-6-4 0,1 4 13 16,2-3-1-16,-2-2-2 0,-1 1-4 0,13-1-13 16,-12 0 9-16,6 0-2 0,6 0 3 0,0 0 1 15,28-9 2-15,-22 4-11 0,0 1 4 0,5 0 10 16,0 0 3-16,-1-1-4 0,0 2-14 15,0-2 10-15,2 1-11 0,-4 2 7 0,0 1 2 16,-1 0 8-16,-2-1-6 0,1 2-2 0,-1 0 14 16,-3 0-5-16,-11 0-21 0,2 0 20 15,5 0-3-15,-4 0-6 0,-2 0 3 16,-1 0 2-16,-2 0 3 0,0 0-16 0,-2 0 24 16,0 0-18-16,-3 0 4 0,3 0-10 15,4 0 22-15,19 8-5 0,-13-6-4 0,3-2-4 16,1 0 3-16,2 0-9 0,-12 0 8 0,9 0 4 15,4 0 5-15,5 0-20 0,1 0 28 16,0 0-15-16,36-11-3 0,-31 10-2 0,4 0 8 0,1-1 0 16,2-2-12-16,1 3 7 0,3-2 3 15,2 3-4-15,3 0-4 0,1 0-9 16,1-2 1-16,-1 2 17 0,-1-2 6 0,1 1-12 16,3 1-7-16,-29 0 20 0,14 0 2 0,9 0-21 15,4 0 19-15,2 0-5 0,2 0-1 16,0 0-5-16,-1 0-16 0,0 0 18 0,0 0 1 15,-2 0-3-15,-2 0-18 0,-2 0 27 0,-1 0-14 16,-1 0-7-16,-2 0 14 0,-2 0 6 0,-2 0 13 16,0 0-24-16,-2 0 17 0,-1 0-14 15,-2 0 13-15,1 0-5 0,-3 0 5 16,2 0 4-16,-2 0-3 0,41-9-8 0,-59 9 0 16,10 0-4-16,3 0 16 0,3 0-25 15,1 0 9-15,1 0 8 0,0 0-13 0,-2 0 9 0,1 0-4 16,32-10 5-16,-32 10 6 0,0 0-20 15,1-1 6-15,-3-1 3 0,1 2 6 16,1 0-11-16,-3 0 9 0,4-1 6 0,-3 1-18 0,-16 0-7 16,10 0 17-16,4 0-9 0,3 0 13 15,2 0-18-15,1 0 18 0,2 0-1 0,1 0-1 16,0 0-18-16,38 12 7 0,-41-11-1 16,0 1 3-16,-2-1 5 0,-1 3-3 0,5-1-2 15,-7-2 12-15,-1 3-9 0,1-1-6 0,3-3-9 16,-1 3 21-16,0 0-10 0,-3-1 0 0,0-1 6 15,0 0 6-15,3 2-19 0,-1-2 12 16,2 1-8-16,-1-1 3 0,-1 0-11 0,2-1 8 16,-21 0 3-16,12 0-16 0,4 0-3 15,1 0 8-15,2 0-5 0,-1 0 13 0,2 0 2 16,29-12-13-16,-27 11-8 0,-9-4 14 16,4 5 0-16,1-3-18 0,-4 1 23 0,-3 0 0 15,1 0 0-15,4-1-10 0,-3-3 10 16,-1 2 1-16,0 1-3 0,-1 0-2 0,1-1 14 0,-4-4-2 15,7 5-17-15,-7 1 16 0,1-2-12 16,0 1 19-16,-1-1-5 0,0 2-4 0,2-1-6 16,-4-1 23-16,0 4-29 0,-1-2 26 15,5 1-4-15,-5-1-12 0,-1 0-11 0,-1-1 16 16,-5 3 1-16,1 0-17 0,-1 0 13 16,-4 0 4-16,6 0 6 0,-1 0-12 0,1 0 0 15,0 0 8-15,4 0 3 0,-1 0-14 0,-1 0 10 16,-4 0 1-16,22 9 3 0,-13-8-3 15,-5 5 7-15,0-4-10 0,2 2-12 0,-2 0 18 16,1 3 4-16,0-5-4 0,0 5-13 16,-2-5 9-16,1 4-4 0,3-1-1 0,-6-1 7 15,4 1-21-15,-1 1 18 0,-1-3-2 0,4 0-2 16,-2 3-7-16,-2-1 12 0,3 0-4 16,0 1 1-16,1-3-12 0,-4 5 19 0,2-1 2 15,-2-3-10-15,3 2 11 0,-4 0-16 0,2 0-1 16,-4 1 7-16,3-2 1 0,-3 1 0 15,2 0-1-15,-3 0 0 0,2 6 15 0,-5-8-19 16,4 4 6-16,-5 0-21 0,-1-3 30 16,-2-1-9-16,-1 3-9 0,0-3-9 0,1 1 28 15,0 1-14-15,-3-3 4 0,5 10 4 0,1 2-15 16,-5-7 5-16,3 9-12 0,-4-7 20 16,4 5-2-16,-3-5-16 0,-2 1 18 0,4 4-1 15,2-1 1-15,-7-3 4 0,1 7-3 0,2-3-7 16,1 1 7-16,-3 0 1 0,-1-1-4 0,3 2 7 15,-1 0-15-15,-1 2 11 0,-1-5-3 16,3 5 0-16,-2 2-13 0,1-3 19 0,0 1 1 16,-1-2 10-16,2 3-11 0,-2-4 6 15,0 4-24-15,2-2 9 0,-3-1 13 0,0-8-1 16,0 5 3-16,0 3-6 0,0 0 14 16,0-2-14-16,0 4-12 0,-8-1 8 0,-2 20 14 15,5-19-11-15,0-1 0 0,1 0-5 0,-5 2 11 16,2-2-8-16,-1 3-11 0,1-2-8 15,-1 2 13-15,1 1 13 0,-1-5-12 0,2 1 4 16,1-2-4-16,1 5-16 0,-2-1 22 16,5-1-2-16,1-2 0 0,-2 1-2 0,0-1-12 0,2 1 19 15,-1 1-7-15,1-8-1 0,-2 0-2 16,2-2 0-16,0 3 11 0,0 1 3 0,0-1-11 16,0 1 8-16,0 0 0 0,0 1-4 0,0-3 2 15,0 1 2-15,0 3-2 0,0 0 7 16,-9 21-3-16,9-23-12 0,-5 2 2 0,1 0 18 15,-4 1-7-15,3 0-20 0,-1 0 11 16,0-3 5-16,-1 4 0 0,-2-2-7 0,1 3-5 16,2-1 0-16,-3-2 7 0,0 1-6 0,-1-2-9 15,1 3 20-15,2-3-18 0,0-1 7 16,0 2-10-16,0 3 9 0,0-3 14 0,2-1-22 16,-8-2 24-16,6 1-17 0,0 0-1 0,2-1-4 15,0-3 3-15,-4 1 15 0,1 3-4 16,-1-3-17-16,6 1 25 0,-1-3-2 0,-1-2-18 15,2-1 3-15,-2 1 15 0,-3 3 3 16,1-2-24-16,2 0 8 0,-2-2 2 0,1 1 4 16,2-1-1-16,-1 1-10 0,0-3-1 0,-7 9 5 15,1-2-2-15,0-5-7 0,5 1 20 16,-2 0-5-16,1-3-16 0,-7 5 4 0,-1-3 11 16,3 0-9-16,0 3 6 0,1-3-9 15,-5 2 13-15,-3 0-20 0,3 4 14 0,-1-3-13 16,-5 0 26-16,3-4-17 0,-3 5 2 0,3 1 2 15,-4 0 14-15,3-1-7 0,-2 2-6 16,-2 1-17-16,-1-1 28 0,2-1-15 0,-1 0 7 16,0-2-9-16,-2 5 11 0,2 0 6 15,0-3-16-15,-1 1 4 0,2-1 4 0,-1-1 4 16,2 0 8-16,4-3-6 0,-2 0-3 0,1 1-3 16,-1 0-3-16,1-1 5 0,4-2 2 0,-2 3 7 15,0-4-15-15,2 1 6 16,-4 1 2-16,0 1-5 0,0-4 4 0,2 4-13 15,-6-4 23-15,4-1-18 0,0 3 8 0,-3 0 9 16,3-3 9-16,-4-1-24 0,1 3 16 0,1-1-21 16,-2-2-3-16,12 0 21 0,-4 0 7 0,-7 0-14 15,3 0-14-15,-2 0 2 0,1 0 2 16,-2 0-3-16,2 0 13 0,-3 0-8 0,1 0 11 16,-1 0-11-16,3 0 9 0,-5 0-12 0,1 0-1 15,0 0 3-15,1 0-11 0,0-6 22 0,-3 6-26 16,3 0 21-16,-22-11 10 0,24 11-13 15,8 0 7-15,-5 0 0 0,-2 0-9 0,-1 0 4 16,-2 0 2-16,0 0 2 0,4 0-15 16,0 0 9-16,-2 0-6 0,2 0-5 0,1 0-11 15,2 0 0-15,-2 0-7 0,0 0 4 0,5 0 17 16,0 0-15-16,2 0 7 0,1 0-20 16,-1 0 26-16,1 0-14 0,-4 0 17 0,-4 0-3 15,3 0 1-15,0 0-6 0,-5 0 6 16,0 0-13-16,-2 0 20 0,-3 0 12 0,0 0-28 15,-26-8 10-15,22 6-21 0,-2-1 23 0,-1 1 0 16,0 1 9-16,0-5-10 0,-1 3 20 16,0 2-25-16,2-2 15 0,-2-1-9 0,-1 2 4 0,-3 2 8 15,-2-3-7-15,20 3 7 0,-11 0-5 16,-6 0 9-16,-2 0-25 0,-2 0 23 0,-2 0-4 16,-1 0-1-16,-1 0 17 0,-2 0-8 15,1 0-7-15,0 0 13 0,0 0-8 0,-1 0 10 16,2 0-9-16,0 0-14 0,0 0 17 0,-1 0 5 15,2 0-21-15,1 0 13 0,0 0-25 16,0 0 19-16,4 0 14 0,-3 0-17 0,-37-5-19 16,59 5 27-16,-9 0-10 0,-3 0 13 0,-4 0 3 15,1 0-1-15,0 0-9 0,0 0 2 16,1 0 5-16,1 0-15 0,-2 0 16 0,2 0 3 16,1 0-14-16,2 0 8 0,-3 0 3 0,4 0-22 15,-1 0 11-15,1 0-16 0,2 0 25 16,-1 0-14-16,-3 0 6 0,1 0-17 0,0 0 10 15,-1 0 3-15,-1-7 6 0,-33-3-9 16,31 8 9-16,-3-1 0 0,4 0 4 0,0 1 4 16,-5-1-13-16,0 1 3 0,-5-2 0 0,0-2 3 15,-3 3-21-15,0-2 16 0,-2 0 7 16,0 0-13-16,-4 0-5 0,-2-2 24 0,2 0-3 16,0 2-20-16,-1 0 9 0,0-1 13 0,-1 3-2 15,-1-6-17-15,2 1 15 0,-3 0-20 0,0 2 19 16,-3-3-14-16,5 5 5 0,0-1 16 0,1 0-14 15,-2 0-20-15,3-1 19 0,-2 5 13 16,1-2-12-16,-3 1 0 0,4-1-9 0,-3 2 7 16,3-2 3-16,1 0 0 0,-1 0-2 15,-3 3 6-15,6 0-21 0,-2 0 15 0,26 0 2 16,-12 0 15-16,-4 0-36 0,-3 0 19 16,2 0 1-16,1 0-4 0,0 0 12 0,1 0 3 15,2 0-26-15,2 0 19 0,-1 0-2 0,-31 6 2 16,48-6-10-16,-6 0 15 0,-3 0-3 15,-31 13-23-15,29-10 12 0,0 0 7 0,0 0 1 16,3 3 2-16,-2-4 7 0,-1-2-7 16,4 4-10-16,-1-1 20 0,-3 0 5 0,0-2-15 15,4 0-15-15,-3 1 4 0,-3 4-3 0,3-2 29 16,14-4-7-16,-10 0-15 0,-1 0 23 0,-4 0-15 16,-30 9 8-16,28-6 0 0,1-2-5 15,-1 1 6-15,0 0 2 0,0-1-1 0,1-1-2 16,-1 0 13-16,-3 2-8 0,2-1-2 0,-1-1-17 15,4 0 15-15,-2 0-14 0,18 0 1 16,-8 0 24-16,-1 0 0 0,-27-14-23 0,14 3 2 16,6 5 0-16,3-4 7 0,1 1 22 0,3 3-12 15,3-4-26-15,-2 1 30 0,5-3-12 16,-2 2-2-16,2-2 0 0,0 1-4 0,-1-4-4 16,3 4 1-16,-1-1 10 0,-2 1-9 15,4-1-14-15,1 0 4 0,-3-1 7 0,2-1-13 16,-3 1-5-16,4 0 34 0,-3-3-28 15,0 3 31-15,-1-3-35 0,1-1 5 0,1 3 8 16,-2 1 1-16,3-4 9 0,1 3-12 16,1 2-3-16,0-4 25 0,2 0-21 0,-3 1-5 15,5-1 14-15,2 0-10 0,1-2 18 0,-4 2-5 16,4-2 0-16,0 2-29 0,0-2 34 0,-2 2-7 16,1 0-10-16,2-2-1 0,-5-1 10 15,5 3-18-15,-1-1 19 0,0 0-3 0,0 1-2 16,2 3-11-16,-2-3 21 0,1 0-6 15,3-2-9-15,1 7 18 0,0 1-35 0,0-5 5 16,0-3 9-16,0 0 9 0,0 0-19 16,0-3 16-16,0 0-4 0,0-3 1 0,0-1-1 15,9-25 22-15,-4 22-8 0,3 1-14 0,-6-1 13 16,5-2 10-16,1 1-40 0,-5 4-1 16,6-7 10-16,-4 3 1 0,3 2 25 0,-7 0-27 15,6-1 7-15,0 1 1 0,-2-3 26 0,4 6-11 16,-1 3-24-16,2-5 7 0,-5 5-9 15,4-5 5-15,0 5 19 0,3-3-14 16,-2-1 2-16,0 3 29 0,3 0-18 0,0-1-16 16,3-1 28-16,4-2-34 0,0 4 9 0,-1 2 16 15,2 0-11-15,3 1 26 0,4-2-3 0,0 1-35 16,-2 2-2-16,-6 3 9 0,5 3-2 16,0-1 2-16,-1 2 6 0,5-1-4 0,-3 3 12 15,2-1-9-15,1-1-13 0,0 4 24 0,-1-2 8 16,0 3-30-16,-1-2 14 0,1 5-13 15,2-3 5-15,-7 0 24 0,-3 1-18 0,-1 0 14 16,-7 3-9-16,7-3-7 0,-2 3-5 0,-6-1-13 16,-2 1-3-16,-4 0-5 0,4 2 0 0,-2-1-7 15,-4 1-37-15,3-1 9 0,-3-1-48 16,5 2 17-16,-3 0-33 0,-5 0 11 0,0 0-141 16,8 0-96-16,0 0-28 0,5 0 19 0,22 11 58 15,-14-6 14-15,6-2 10 0</inkml:trace>
  <inkml:trace contextRef="#ctx0" brushRef="#br0" timeOffset="686439.2667">30185 13202 560 0,'0'0'199'0,"0"0"-25"16,0 0-24-16,0 0-17 0,0 0-21 0,0 0 6 15,0 0 8-15,0 0-21 0,0 0-8 16,0 0-9-16,0 0-21 0,0 0-13 0,0 0 7 16,7-5 0-16,-3 5-9 0,2 0-6 15,-2 0-13-15,0 0 8 0,1 3-6 0,0-5-17 16,-5 2 16-16,0 0 6 0,9 0-17 0,-2 0 7 16,13 13-17-16,-8-9 5 0,-3-1 7 15,-2 1-11-15,-3 0-10 0,9 4 5 0,-4-1 9 16,-3 2-2-16,4 0-27 0,-6-2 17 15,3 3-4-15,-5-3-2 0,1 0 15 0,-1 0-32 16,0 1 24-16,-1-1-12 0,4 9 0 0,-5-8 13 16,0 3-8-16,0 0 0 0,-13 17-4 15,7-11-7-15,1-1 10 0,-4-5 10 16,2 0 3-16,0 3-20 0,-2-5 8 0,1-2 7 16,-1 5 8-16,1-4-3 0,1-1-16 15,-1-2 14-15,4 2 13 0,-1-3-6 0,1 0-16 0,-1-2 5 16,1 1-23-16,-1 1 23 0,2-4-9 15,-1 0-6-15,2 1 21 0,-1-1-4 0,-1 2 1 16,2-2-10-16,2 0 7 0,0 0-18 16,0 0 3-16,0 0-3 0,0 0 7 0,-7 0 16 15,7 0 3-15,-10-11-3 0,12 6 8 0,-2 2-20 16,4 0 17-16,-2-2-8 0,2 2-12 16,5-8 6-16,5 0-2 0,-5 2-7 0,3 1-4 15,0-1 24-15,1 1-3 0,0 0-7 16,-3 0-7-16,4 1 28 0,0 1-6 0,-2 2 3 15,-4 1-5-15,2 0 0 0,-4 0 11 0,2 1-8 16,-2-1-19-16,10-3 17 0,-5 4 2 16,-1 2-2-16,1-3-3 0,-2 1 7 0,-2 1-8 15,-7 1 3-15,8 0-13 0,-2 0-12 0,2 0 22 16,-2 0-5-16,2 0-10 0,-2 0 19 16,7 0-12-16,-1 0-17 0,8 12 4 0,-13-11 0 15,1 1 18-15,-4 2-12 0,3-1-2 16,-3 0 10-16,1 0-3 0,0 0-20 0,-1-1 15 15,1 3-6-15,-3 0-6 0,3-1 3 16,-3 2 19-16,0-1-2 0,3 12-14 0,-5-5-2 16,2-2 10-16,-2-10 2 0,0 10 4 0,0 3 8 15,0-1-11-15,0 1-7 0,-13 18-5 0,10-15 16 16,-1-2-6-16,-2 2-13 0,-1-3 14 16,3 2-5-16,-2-5 3 0,0 2-7 0,3-1 4 15,0 0 15-15,1-4-11 0,2-4 17 0,-5 5-3 16,5-3-21-16,-2-2 9 0,-1 2 7 15,2-1-1-15,1-1 0 0,-1 1-9 0,1-2-1 16,-2 4 13-16,2-5-7 0,0 2 0 0,-2 0-11 16,2 0 7-16,0 0-2 0,0-3 5 15,0 0 4-15,0 0-11 0,0 0 7 0,0 0-16 16,0 6-24-16,0-6-18 0,0 0-28 0,0 0 7 16,0 0-114-16,0 0-125 0,1 12-79 15,-6-12 26-15,-2 0 24 0,1 0 15 0,0-2 15 16</inkml:trace>
  <inkml:trace contextRef="#ctx0" brushRef="#br0" timeOffset="686817.6593">30108 13819 278 0,'11'5'229'16,"-4"1"-47"-16,-1-2-40 0,2-2 34 0,6 6-24 16,-6-6-15-16,0 4-42 0,1-1 26 15,-2-2-17-15,-1-1-6 0,8 6-2 0,2-1-13 16,-1-1 4-16,0 0-21 0,2 0 3 0,-2 1-22 16,4-1 9-16,-4-2 7 0,2 2-3 15,0 1-14-15,2-2 7 0,0 1-13 0,-3 1 2 16,5 0 5-16,-4 0-11 0,-2-3 10 0,3 4-17 15,-2-2 9-15,1 1-6 0,-1-2 1 0,-1 2 3 16,-5-4-12-16,3 3-7 0,-3 0-2 16,-2-1-3-16,-3-4-1 0,2 2 1 0,-5-2-21 15,5 2-20-15,-5-3-13 0,-1 2-28 16,2-1 1-16,-3 1-49 0,0-2 9 0,0 0-85 16,0 0-59-16,0 0-80 0,-6 1-31 0,-1-1 22 15,2-1 7-15,-3 1 14 0</inkml:trace>
  <inkml:trace contextRef="#ctx0" brushRef="#br0" timeOffset="687138.7957">30328 13970 323 0,'-7'-1'203'0,"4"1"13"0,-1-1-20 16,0 1-26-16,1 0 10 0,1 0-7 16,0-2-14-16,2 2-28 0,0 2 2 0,2-2-12 15,2 2 5-15,-1 0-12 0,3 1-10 16,11 2-18-16,-4 1 16 0,3-1-27 0,0 1-7 15,-1-1-1-15,6 2 13 0,-3-1-16 0,2 3 29 16,-4-5-37-16,5 3 17 0,-8-1-11 16,6-2-15-16,-2 1 23 0,-3-2-35 0,-4 2 3 15,0-3 16-15,-1-1-19 0,-3 2 11 0,-1-2-33 16,1 0 10-16,-1 1 21 0,-1-2-6 16,0 1-20-16,-2-1 13 0,2 1 12 0,-2-1-25 15,1 0-33-15,-1 2 19 0,1-2-14 0,0 2-22 16,0-2-16-16,-3 0-47 0,0 0-39 0,0 0-18 15,0 0 14-15,0-4-303 0,-6 3 32 16,1-2-8-16,-6-6 19 0,2-1 27 0,-8-2 62 16,2 1 16-16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0T07:12:54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4446 1821 222 0,'0'-15'203'0,"0"15"-19"0,0 0-35 16,0-15-22-16,15-5 30 0,-15 16-4 16,0-2-21-16,-1 1-16 0,1 0 5 15,0 5-25-15,0 0 8 0,0-6-7 0,0 6-2 16,0-7-9-16,0 7-33 0,0-8 13 16,0 8-14-16,0-7-10 0,0 7 6 0,0 0-2 15,0 0-5-15,5-9 6 0,-9 12-24 16,3 1 1-16,1 1 0 0,-2 0 2 15,-7 10 0-15,2 0-3 0,0 4-5 0,0-3 6 0,-4 2-15 16,-1 3 12-16,3-1 0 16,-1-2-11-16,1 3-9 0,-1-2 12 0,2-1-5 15,-1-3-9-15,3 2 7 0,-1-2-5 0,5-5 19 16,-2 1-25-16,1-4 13 0,0 0-3 0,0-3-6 16,2 0 18-16,0 0-18 0,-1-1 16 0,1-1 10 15,1-2-3-15,0 0-11 0,1 1-2 16,1-4 9-16,-1 0-2 0,0-2 9 0,3-2-1 15,5-7-24-15,-3-7 26 0,3 1-15 16,0 1 19-16,-1-1-11 0,1-1-6 0,1 3 8 16,0-2 8-16,0-1-8 0,1 3 21 15,1 2-10-15,4-1 0 0,-2 5 21 0,-4-1-2 16,3 1-22-16,-3-1 4 0,-1 2 1 0,0 5 14 16,-1 1-12-16,-2 2-14 0,0 0 4 0,1 0 2 15,0 1-13-15,1 2 2 0,-8 0 18 16,14 0-19-16,4 0 28 0,-1 0-38 0,16 9 20 15,-16-2 2-15,-3 2-9 0,1-1 16 0,5 0-10 16,-7 3 2-16,0 1-20 0,0-3 14 16,-2 1 1-16,-4 0-19 0,4-1 34 0,-2 5-14 15,0-4-11-15,-1 1 10 0,-3-2-1 16,3 3-11-16,-3-6 3 0,-1 2 6 0,-2 3 10 0,3-7-21 16,2 7-6-16,-6 0-14 0,0-4 18 15,0 3-7-15,-1-3-40 0,0-7-16 0,0 0-17 16,0 8-5-16,0-8-13 0,0 6-11 15,-15 6-27-15,11-9-23 0,2 0 13 0,-5-2-128 16,2-1-82-16,0-1-75 0,-4 0 30 0,4-1 15 16,-3 2-6-16,-15-10 0 0,12 4 14 15</inkml:trace>
  <inkml:trace contextRef="#ctx0" brushRef="#br0" timeOffset="1232.5208">4620 1785 427 0,'-3'-5'253'0,"2"-2"-27"0,0 3-18 0,0-2-7 16,1 1-16-16,-2-1 7 0,2 2-29 0,-1 2-14 16,1-2-8-16,-3 0-27 0,3 2-7 0,0-1 11 15,0 1-42-15,0 1 5 0,0 1 7 16,0 0-24-16,0 0-13 0,0 0-4 0,0 0 22 16,2-6-31-16,-1 8 14 0,-1 2-23 0,1-1 19 15,-1 2 6-15,0-1-17 0,2 3-11 16,-1 1-2-16,3 9 21 0,-3 5-27 0,3-5 4 15,-4 3 16-15,0 0-6 0,0-10-3 16,0 7-3-16,0 3-16 0,0 1 14 0,0 2-17 16,0 0 22-16,0 1-17 0,0 1 22 15,0 1-9-15,-10 26-5 0,8-29-12 0,1 1 9 16,-2 0 4-16,1-1-4 0,2-12-13 0,0 4 4 16,0 3 2-16,0 2-10 0,0 1 31 15,-12 22-34-15,10-19-5 0,-1-1 7 0,3-1 29 16,-1 0-14-16,0-2-13 0,-1 2 9 0,2 0-18 15,0 2 6-15,0-14 2 0,0 6 12 16,0 3 0-16,0 1-15 0,0 2 32 0,0-2-49 16,0 2 14-16,0-2 5 0,0 1-5 0,0 2 18 15,0-1 0-15,0 0-15 0,0 0 4 16,0 1 13-16,0 1-22 0,0-2 4 0,0 0 23 16,0 2-32-16,0 1 23 0,0 0 17 15,0-2-12-15,0 1-8 0,0-1-17 0,0 1 12 16,0 0-8-16,0-3 6 0,-9 23 6 15,9-23-12-15,-6 2 8 0,6 0 2 0,-1 2-19 16,0-5 24-16,-1 1-14 0,2 3 19 0,0-1-8 16,0-1-2-16,-1 1 26 0,1-12-18 15,0 7-11-15,0 4-5 0,0 1 17 0,0 2-14 16,0 1 26-16,0 0 2 0,0 5-7 16,0-4 7-16,0 1 2 0,0 4-12 0,0-2-1 15,0 1-1-15,0 0 13 0,0-1-3 0,0 2-2 16,-4 28 0-16,0-29-3 0,3-1 21 0,-2 0-15 15,1 3 21-15,-2-3-4 0,1-1-30 16,0 4 11-16,0-2 19 0,2 2-7 0,-2-5 9 0,1 2-25 16,-2 4 9-16,0-2 10 0,0 2-21 15,3 2 19-15,-2 0 17 0,1 1 9 0,-2 2-28 16,0-1 20-16,-1 1-4 0,1-1-7 16,-1 3 14-16,1-3 6 0,-1 4 0 0,-2-5-13 15,0 4 4-15,-1 0 6 0,1 0-1 0,-1 1-1 16,2 0 7-16,-5-1-6 0,0 2-14 15,3 3 4-15,-1-4-22 0,-2 2 14 16,1 2-4-16,-1 2-6 0,2-3-13 0,-2-2 10 0,3 5-17 16,-2-2 12-16,-1 2 0 0,2 2 0 15,1 1-16-15,-1-2 12 0,-4 1-6 0,4 0 3 16,-1 0-2-16,1 2 7 0,1 2-10 0,-1-3-4 16,-2 4-2-16,3-1-1 0,-1 0 6 15,-2 1 8-15,2 1-13 0,-3 0 12 0,0-2 0 16,0 4-3-16,3-1-5 0,-5 1 11 0,0 3-32 15,4-5 15-15,-4 2 1 0,-3 0-8 16,4-1 0-16,-1 2 20 0,3-4-14 0,-1 2 5 16,-2-1 1-16,5 3 10 0,-2-4-16 0,3 3 12 15,-4-1 5-15,3 0-27 0,-2-1-1 0,5 2 5 16,-3-2 7-16,3-2-16 0,-1 2 7 16,2-6 8-16,-2 3-8 0,1-1 4 0,-1-2 6 15,0 0 1-15,3 0-14 0,-1-2 14 0,0 2 10 16,-2-1-26-16,0-1 8 0,3 0 6 15,-2 1-9-15,-1-2 20 0,1 1-18 0,0-2 6 16,-1 0-6-16,1-1 21 0,3-5-12 0,-3 3-4 16,-1 0-2-16,0-2-3 0,-1 1 9 15,1-4 8-15,1 4 25 0,1-1-16 0,-3-1 12 16,2-1-11-16,0 3-4 0,-1-1 16 16,0 0-24-16,1 0-4 0,1-4 11 0,0-1 0 15,1-1 24-15,-1-3-19 0,2 0 8 0,-1-2-6 16,1 1 16-16,-2-2-13 0,1-3 8 15,0-2-24-15,3-3 0 0,-3-2 47 0,4-1-8 16,-1-4-5-16,-1-3-4 0,2-11-5 0,0 8-18 0,0-1-1 16,0-1-4-16,0-6-5 0,0 8-2 15,0-8 0-15,0 9 6 0,0-9 9 16,0 5-2-16,0-5-3 0,0 8-1 0,0-8-131 16,0 0-11-16,0 7-51 0,0-7-45 15,-11 10 20-15,10-10-141 0,0-3 31 0,-2-1-309 0,0 0-3 16,-3-13 57-16,-5-6 43 0,2-1 91 15,-2 1 33-15,-1 0 7 0,0-4 17 0,-2 2 30 16,-1-5 25-16,-2 0 15 0,-1-2 17 16</inkml:trace>
  <inkml:trace contextRef="#ctx0" brushRef="#br0" timeOffset="2505.8644">2752 8299 537 0,'-2'0'210'0,"0"0"-9"16,0 0-18-16,2-2-18 0,0 2-15 15,0 0 0-15,1 2-8 0,3-2-16 0,-3-2-6 16,2 2-4-16,3 2-20 0,2-2 7 0,-2 1 3 16,14 2-21-16,-10-3-4 0,5 0 1 15,26 4-6-15,-16-4-8 0,1 2 10 0,-2 2 15 16,7-4-11-16,1 0-38 0,-14 0 19 15,10 0-26-15,4 0 27 0,1 0-10 0,-1 0-17 16,3 0-11-16,0 0 26 0,1 0 4 0,4 0-38 16,1 0 30-16,1 0-36 0,4 0 26 15,0 0-14-15,1 0-1 0,2 0-20 0,-3 0 30 16,2 0-9-16,0 0 2 0,0 0 34 0,-2 0-40 16,2 0 3-16,-1 0-6 0,0 0 45 15,1 0-17-15,0 0-23 0,2 0 0 0,0 0-3 16,0 0 19-16,0 0-11 0,2 0-3 15,0 0 19-15,1 0 6 0,-1 0-15 0,-1 0 0 16,3 0-4-16,-3 0 2 0,4 0-4 16,-1 0-37-16,2 0 0 0,-2 5 2 0,2-5 0 15,0 0 0-15,57 12 2 0,-57-10 22 16,-1 0 3-16,1 1-3 0,4-2-6 16,-3 2-3-16,-2-3 24 0,-2 1-25 0,1 0 33 15,-26-1-21-15,13 0 15 0,9 0 7 0,4 0-19 16,2 0 2-16,3 0 10 0,-2 0 8 0,64 11 5 15,-59-8-11-15,0-1-6 0,-2 2-16 0,2 0 22 16,1-1-29-16,1 2 24 0,2 2 0 16,-1-2-10-16,2-1 13 0,-2-1-14 0,3 2 2 15,5-3-6-15,-3 4-20 0,-2-3 28 0,0 0-8 16,-2 2-5-16,3 1-2 0,0-4-2 16,1 4 15-16,1-3-13 0,2 3-6 0,-3-2 1 15,3 1 6-15,2 2-4 0,-1-4-3 0,3 3 4 16,0-4-2-16,-2 4 3 0,3-4-6 15,-1 4-7-15,-3-1 4 0,5-1-10 0,-2 2 15 16,2-2-17-16,-1 2 11 0,5-1 12 16,-6 0-2-16,-3 2 1 0,1-5-13 0,-3 4 9 15,-3 0 1-15,3-1-4 0,-3 1-20 0,1 1 11 16,1-3 6-16,-5 3-5 0,2 0 8 16,0 0 26-16,1-1-10 0,-3-1 0 15,1 2 4-15,-2 0 3 0,0-1-9 0,3-1-4 16,-2 2-10-16,1 0 11 0,2-1-10 0,-1 0 8 15,0 0-4-15,3 1 1 0,-1-4 2 16,-1 2-16-16,7 2 18 0,-3-3-19 0,2 2 20 16,-2-3-5-16,7 2-21 0,0-1 16 0,1 0-3 15,3-1 15-15,-1 1-9 0,1-1 0 16,4 2 16-16,-1-1-6 0,-5-2 5 0,4 4-16 16,-2-4-2-16,2 3 9 0,-2-2 5 0,3 5-18 15,1-1 17-15,-1-7-18 0,1 7-1 16,-2-4 9-16,-3 2-15 0,2 0 20 0,0 0 6 15,-2 0-19-15,1 0-9 0,-1 0 16 0,1 0 10 16,0 0-6-16,-1 2-5 0,0-4-6 0,-2 5 24 16,0-3-13-16,-2-3 18 0,-2 0-3 15,-1 1 11-15,-3 0-11 0,0-3 15 0,-1 5-12 16,-5-4 13-16,0 0-2 0,-3 1-13 16,-4-2 10-16,-1 1-14 0,-3-1-1 0,-1 5-9 15,-4-5 8-15,-1 2-14 0,-27-2 20 16,11 0 1-16,4 0-6 0,-1 0 1 0,0 0-8 15,-3 0-12-15,2 0 3 0,-5 0 3 0,-2 0 14 16,-3 0 6-16,-2 0-7 0,-4 0 8 0,-3 0-15 16,-2 0 12-16,-3 0 1 0,-3 0-6 0,-2 0-14 15,-7 0 15-15,7 0-7 0,-7 0-16 16,6 0-17-16,-6 0-11 0,0 0-27 0,8 0-8 16,-8 0-29-16,0 0-33 0,0-8 12 15,0 8-63-15,10-9-3 0,-10 6-11 0,-4-1-19 0,2 1-16 16,-2-1-10-16,-6-7-14 0,1 1-12 15,1-3 24-15,-2 1-126 0,1-3-35 0,2 4 32 16,-1-1 26-16,0 2-45 0,-1-2 26 0,6 1 24 16,-2 3 31-16,1 0 26 0,1 1 117 15</inkml:trace>
  <inkml:trace contextRef="#ctx0" brushRef="#br0" timeOffset="2940.9318">14450 8668 560 0,'-1'-5'223'0,"1"-1"-6"16,-1 3-6-16,-1-2 4 0,1-1 7 0,0 2 21 16,1-1-31-16,0 0-16 0,0 0-13 15,0 1-20-15,0 4-18 0,0 0-16 16,0-6 66-16,0 6-3 0,0-7-41 0,0 7-18 15,0-8-15-15,0 8 4 0,0-6-39 0,0 6 2 16,11-11-18-16,-9 8-12 0,3 3-6 16,-4-1-5-16,4 1-6 0,-1 1 10 0,1-1-25 15,2 3 20-15,0-3-16 0,15 13-12 0,-6-7 10 16,-1 5-19-16,2-1 11 0,-1 0 10 16,3 4-13-16,-4-4-3 0,6 2-9 0,-3 2 25 15,-3 0-19-15,4 2 0 0,-2-2-1 0,2 3 1 16,-1-3-3-16,-4 3-10 0,2-3 21 15,-4 1-8-15,0-1-9 0,-2 0-7 0,-1-1 2 16,-3 0-1-16,-2 2 16 0,0-3 18 0,-3-3-31 16,-1-9 19-16,0 8 9 0,0 5-24 15,-11 9 25-15,4-9-8 0,-2-1 15 0,-1-2-8 16,4-2-16-16,-6 2 11 0,1 0 0 16,3-2 17-16,-1 1-17 0,0 1-28 0,0-4 21 15,0 5 9-15,1-5-4 0,0 1 0 16,-1 1-25-16,0-1 24 0,1-2 6 0,-2 4-27 15,1-5 11-15,2 0 9 0,-1 0 3 0,1 0-9 16,1-1-4-16,-2 0 6 0,3 0 10 0,-4-1-6 16,-4 4-22-16,-7-3-10 0,-1 1-12 0,5-1 2 15,-3 0-86-15,-2-1-57 0,-2-2-63 16,13 0 24-16,-9 0-313 0,-3 0 52 0,-19-15 20 16,18 9 52-16,-3 2 39 0,2-1 1 0,-2 1 12 15,-2 2 23-15,1 1 12 0,2-2 4 16</inkml:trace>
  <inkml:trace contextRef="#ctx0" brushRef="#br0" timeOffset="3805.2447">13548 9732 265 0,'0'-6'507'0,"1"0"-84"15,0-1-79-15,-1 2-44 0,1 0 6 16,-1-3-3-16,2 1-45 0,-2 4-31 0,0 3 13 0,0 0-36 15,0-9-27-15,0 9-5 0,0-6-9 16,0 6-25-16,0-8-17 0,0 8-5 0,0-6-12 16,0 6-13-16,0 0-4 0,0 0-11 15,0 0 1-15,0 0-6 0,9-11-11 0,-7 12-6 16,3 3-5-16,4 6-11 0,0 1 1 16,3 3-2-16,2 2-16 0,-3 4 1 0,3 3-6 15,2 1 4-15,-2 2 13 0,3 1-2 16,2 2-19-16,-2 1 12 0,1 2-13 0,1 1-11 15,1 1 6-15,2-3 3 0,-2 3 8 0,-1 1-23 16,3-2 3-16,-2 2 13 0,1-3 6 0,1 1-6 16,-2-8-8-16,-1 3 10 0,3-1 3 15,-3-1-3-15,-2-2 7 0,1-4-8 0,-3 2 5 16,1-3-2-16,-3 0-10 0,3-1-4 16,-4-1 12-16,0 0-19 0,1-2 9 0,-4-1 19 15,1-3-10-15,-2-1-23 0,-3-3 24 0,-1-3-14 16,-1 1-8-16,0 1 23 0,0-3-12 0,-1-2 1 15,0 2 10-15,0 0-23 0,-1-2 3 16,0 1-16-16,-1-2-7 0,0 0-21 0,0 0-31 16,0 0 9-16,0 0-70 0,0 0-15 0,0 0-36 15,6-10-55-15,-4 5 24 0,2-11-184 16,0-3-76-16,1 0 15 0,0-6 54 0,0-3 29 16,1 0 26-16,-3 1 22 0,0-1 53 15,-1-2-12-15,1 1 6 0</inkml:trace>
  <inkml:trace contextRef="#ctx0" brushRef="#br0" timeOffset="4315.1482">14270 9959 527 0,'9'-16'402'0,"0"-1"-91"15,-1 4-29-15,2 1-4 0,-4 1 7 0,-2 6-63 16,0-1-3-16,1-1-24 0,-2 4-20 16,-2-1-21-16,1 1 7 0,1 3-16 0,-3-2-17 15,1-2 3-15,3 2-21 0,-4 1-28 0,0-1-3 16,0 2-14-16,0 2-6 0,-1-1-7 15,-3 2 2-15,-5 9-5 0,0-1-6 0,-4 0-2 16,-2 4 13-16,1 1-26 0,-3 0 9 16,-1 1 1-16,3-2 4 0,-4 3-30 0,1 1 8 15,-3 0 24-15,0 2-11 0,0 2 17 0,-2-3-17 16,2 2 1-16,-2-2 2 0,2 5-14 16,-2-2-8-16,-1 1 16 0,0 2 0 0,2-2-3 15,0-3 11-15,0 0-24 0,3 1 19 16,-3-3-6-16,1 0-2 0,1-1-17 0,1 0 32 15,4-3-13-15,-4 2-5 0,-2-1 8 0,1 1 8 16,2 0-11-16,-1-3 7 0,3-1-25 0,0 1 3 16,2-3 4-16,0 3-11 0,1-4 12 15,4-1-15-15,-3 0 22 0,3-2-20 0,4-3 17 16,-1 2 1-16,-2-1-11 0,4-1 4 16,1-1 18-16,-1 0-3 0,0 0-16 0,0 0 5 15,1-2-1-15,-2 2 3 0,2-1-16 16,-1 1 8-16,1 0-21 0,3-2 6 0,-2 2 6 15,-1-1 9-15,2-1-6 0,-3 2 15 0,1-3-7 16,1 3-24-16,0-2-3 0,0-1-16 0,-2 0-24 16,4 0-16-16,0 0 8 0,0 0-88 15,0 0-39-15,-20-13-43 0,11 7-66 0,4 0 33 16,-4-7-241-16,0-2 17 0,-4-1 72 16,3-1 30-16,-6 0 27 0,0-5-13 0,-5-6 46 15,-2-4 21-15,-4-2 15 0,-5-1-27 16</inkml:trace>
  <inkml:trace contextRef="#ctx0" brushRef="#br0" timeOffset="5532.0344">2218 3271 551 0,'0'0'287'0,"-15"0"3"0,15 0-31 0,0-14-22 16,0 14-31-16,0 0-13 0,0 0 32 16,-22-22-25-16,22 21-35 0,-2-1 18 0,2 1-10 15,0-3-18-15,-1 4-17 0,1-1-32 0,1-4-11 16,-3 5 22-16,2-2-13 0,1 2-44 0,0 0-5 16,3 2-6-16,-1-2 11 0,3 2-16 15,1 1-15-15,5 3-3 0,2 1 7 0,2 0 0 16,-3 4 3-16,4 1-23 0,-3-2 18 15,4 2-4-15,-4 1 0 0,2 2-33 0,-1-2 18 16,2 4 6-16,1-5-2 0,-1 4-9 16,0 1 7-16,2-2 5 0,-1 2-9 0,0-1-6 15,0 1 3-15,-1-5-1 0,-1 3-3 0,-3 0 2 16,4-3-7-16,-3 1-3 0,0-1 2 0,-3-1 5 16,3 0 0-16,-2 0-1 0,-1-1 2 15,-2-3 3-15,-2 1-3 0,-1-3 10 0,-1 0-21 16,-2-1 10-16,1 0 4 0,1 0-2 0,-3-1 2 15,1 2-2-15,-1-2-17 0,1 2-36 16,0-1 2-16,0-3-21 0,-1 3-37 0,-1-1-33 16,2 1-15-16,-2-2-51 0,-1 0 18 15,2 0-220-15,-2-1-40 0,0-1 30 0,0 0 29 16,0 0 32-16,17-26 19 0,-11 9 1 0,1-4 26 16</inkml:trace>
  <inkml:trace contextRef="#ctx0" brushRef="#br0" timeOffset="6021.3555">2868 3206 573 0,'2'-5'324'0,"-1"-2"-39"16,0 0 3-16,1 2 0 0,-1 0-4 0,-1-1-81 16,1 2 1-16,1-1-19 0,-1 2-23 0,-1 0-17 15,2-1-18-15,-1 4-11 0,-1-1 9 16,2-4-45-16,-2 4 5 0,1 0-10 0,0 1-39 0,1 0 16 15,-2-2-12-15,0 2-4 0,1 2 16 16,-2 0-26-16,1 3-7 0,0-2 17 0,-3 3-4 16,-3 10 11-16,2 2-36 0,-1 7 7 15,-4 0 1-15,2 0 36 0,-3 2-40 16,1 0-25-16,-1 1 11 0,-1 2 20 0,-2 2-14 16,1 0 7-16,-1 0 0 0,2 0-4 0,-3-2 19 15,4 2-11-15,-3-2 2 0,3 3-2 0,-3-6-19 16,1 0 2-16,2-2 5 0,0-2 0 15,-2 2 30-15,3 0-21 0,3-1-28 0,-4 0 37 16,2-5-6-16,2-2-9 0,2-2 4 0,-1 0-2 16,0-2 42-16,1 0-5 0,1-4-3 15,1-1-16-15,0-1 7 0,1 0-1 0,0-1-19 16,0-1 25-16,-1 0-6 0,1 0-21 0,0 1 24 16,-1-1-6-16,0-1-8 0,1 1-1 0,1 0 8 15,-3 1-6-15,2-1-18 0,1-1 14 16,-2 3-5-16,1-2-1 0,0 0-3 0,0 1-1 15,-1-1-75-15,-1 2-13 0,1-3-47 16,0 2-31-16,-1-2-52 0,2 2 20 0,-2-3-236 16,-1 1-48-16,-5 6 41 0,1 0 31 0,4-3 27 15,-5-1 23-15,-3 2 25 0,1-3 13 16,2 1 7-16</inkml:trace>
  <inkml:trace contextRef="#ctx0" brushRef="#br0" timeOffset="6339.4024">2381 4240 337 0,'0'1'332'0,"-1"0"-35"0,0 0-39 15,0 2-26-15,1-1-28 0,0 0-4 0,1-1-8 16,0 2-38-16,3-2-14 0,1 1-9 16,-1-2-3-16,13 2 37 0,-4-1-35 0,0 0-19 15,8-1 2-15,-8 0-2 0,4 0-27 16,5 0-6-16,3 0 12 0,26-13-27 0,-23 8-8 0,4 1-5 15,0-1 18-15,-4-1 5 0,0 1-8 16,-1-2 10-16,2 0 5 0,-3 1 4 0,-1-1-19 16,0 0-2-16,-2 0-2 0,1-2-20 15,-5 2 28-15,1 2-18 0,-1-1-7 0,-2 1-10 16,0 0-9-16,-6 1-3 0,-2 3-2 16,-2-3-116-16,0 3-24 0,-4 1-46 0,-3 0-44 15,0 0 19-15,0 6-200 0,-3-1-81 0,-9 6 34 16,-1-2 31-16,-2 3 32 0,-3 1 26 15,-4 0 22-15,-2 0 14 0,2 0 40 0</inkml:trace>
  <inkml:trace contextRef="#ctx0" brushRef="#br0" timeOffset="6629.6069">2615 4395 514 0,'-11'8'353'0,"1"-4"-61"0,2 0-25 16,3 1-23-16,1-2-17 0,3-2-18 15,1 2 11-15,-2-3-31 0,5 2-32 0,1-2-9 16,1 2 25-16,3-2-37 0,13-4-38 0,-10 4-26 15,8 0-5-15,24-9 41 0,-19 5-39 16,3 1-10-16,-1-2 10 0,-1-1 6 0,-1 2-38 16,0-4 10-16,-3 6-14 0,4-5 1 15,-6 3 13-15,0-2-22 0,-3 1-2 0,1-1-3 16,-2 0-2-16,4-1 8 0,-3 4-9 16,-6-3-19-16,-3 3 34 0,1-1-19 0,-1 2-2 15,5-6 18-15,-3 3-9 0,-4 2 9 0,1-1-34 16,-2 1 20-16,0 1-28 0,0-1-4 15,-2-1-52-15,1 2-25 0,-2-3-42 0,0 0-78 16,1-1 19-16,-2 6-260 0,0 0 30 0,0-16 19 16,0 0 27-16,0-4 23 0,0-3 38 15,0-4 18-15,15-29 8 0</inkml:trace>
  <inkml:trace contextRef="#ctx0" brushRef="#br0" timeOffset="12027.1898">5794 8268 758 0,'0'-13'253'0,"0"13"-13"0,0 0-38 0,-13 0 3 16,13 0-28-16,0-13 13 0,0 13-29 0,0 0 23 15,-22-18-54-15,21 16 42 0,0 2-48 16,1-3-13-16,-2 3-20 0,1 0 3 0,0-1-26 16,1 1 9-16,0 0-28 0,-2 0 11 15,2 0 11-15,-2 2-25 0,0 0 37 0,1 1-26 16,1 2-24-16,-1 0-6 0,-1 2 6 0,0 0-15 15,-2 9-9-15,1 1 24 0,1 1-17 16,0 1-4-16,-3 4 3 0,1-5 3 16,1 4 37-16,-3-4-38 0,3 0 36 0,-1-1-34 15,-1 2-2-15,0 1 10 0,3-3-18 0,-2-2 17 16,0-4-19-16,0-2 24 0,2 0-2 16,0-1-4-16,1-2 5 0,-2-1-5 0,2-2-3 15,-1 3-1-15,2-2-6 0,-2 1-5 0,-2-2-1 16,4 1 33-16,-3-1-6 0,3 3-3 0,0-3-3 15,-2-1-56-15,1 2 7 0,0-1-66 0,-1 1-30 16,2-1-57-16,-1-1-55 0,1-2 22 16,0 0-239-16,0 0 14 0,10 4 30 0,-4-5 25 15,15-7 17-15,6 1 18 0,1-3 41 16,5-3-27-16</inkml:trace>
  <inkml:trace contextRef="#ctx0" brushRef="#br0" timeOffset="12584.5329">8106 8354 593 0,'0'-3'299'0,"4"2"-38"0,-2 0-3 15,-1-1-31-15,-1 2-50 0,1 0-9 0,-1-2-22 16,2 1-4-16,0 1-18 0,-1 1-12 16,0 1-4-16,-1 0-21 0,2 3-14 0,-1-2 21 15,0 3-15-15,1-1 3 0,-2 1 2 16,1 0-22-16,0 2 11 0,2 9 30 0,-1 0-45 16,-2-2 11-16,0-7-13 0,0 4-4 0,0-1 4 15,0 3 8-15,0 1-11 0,0 1-19 16,0-4 2-16,-9 14-1 0,8-14 4 15,0-5-3-15,-1 2-5 0,2-3 5 0,0 1-13 16,-2 0-2-16,2-3-2 0,0 0 15 0,0 3-2 16,-2-3-17-16,2 2-2 0,0-2-1 0,-2 0-1 15,2 1 3-15,0-1-2 0,0-2-1 0,0 4 12 16,-1-5-10-16,1 3-17 0,0-1-20 16,-1-1-35-16,-1 2-46 0,2-1-33 0,-2 0 14 15,-1 0-268-15,2-1-67 0,-2-2 34 16,3 0-3-16,0 0 27 0,0 0 61 0,0 0 24 15,3-5 13-15,-1 2 29 0</inkml:trace>
  <inkml:trace contextRef="#ctx0" brushRef="#br0" timeOffset="13295.4725">10304 8441 299 0,'0'-2'359'0,"0"-2"-83"0,-1 1-10 15,1 1 0-15,-3 1-53 0,3-2-3 0,0 2-26 16,0 0 5-16,-1 1-16 0,1 0-56 16,0 0 5-16,1 0-5 0,2 0 10 0,-2 1 12 15,-1 2-43-15,3 1-13 0,-2-2 28 0,-1 5-38 16,2-3 12-16,0 1-3 0,3 12-31 15,-1-2 8-15,1 2 2 0,-1-2-7 0,2 3-4 16,-6-1 0-16,6 1-5 0,-2-1 21 16,3 0-5-16,-3 1-32 0,-1 1 6 0,5-3-4 15,-8-3-2-15,0 1-4 0,3 2 19 0,-1 0-21 16,-1-1-2-16,-1-4-3 0,0 0-3 16,0-11 6-16,0 9 10 0,0-1-9 0,0 0-10 15,0-1-2-15,0 0 0 0,0 0 0 0,0-2 4 16,0 1 6-16,0 1 3 0,0-7-14 0,-12 18 1 15,12-12 8-15,-2-1 6 0,0 1-4 16,2-2-15-16,-1 0-1 0,-1 0-71 16,2-1-35-16,-1 0-19 0,0-1-44 0,-1 1-34 15,2-3 19-15,0 0-278 0,2 0 8 0,0-1 8 16,1-1 48-16,3-1 35 0,7-7 24 16,0 0-27-16,3 0 14 0,1-5 41 0</inkml:trace>
  <inkml:trace contextRef="#ctx0" brushRef="#br0" timeOffset="13830.8174">11567 8520 212 0,'4'0'379'0,"0"0"-49"0,0 0-58 0,-2 0-30 16,2 0-23-16,-1 2 3 0,-1 0-56 0,1-2 2 15,1 0-21-15,-2 2 22 0,1 3-40 0,-1-4-13 16,1 4 2-16,-2-1 28 0,2-1-46 16,-1 2-8-16,-2 3 30 0,3-2-12 0,-1 10-33 15,0-3-10-15,0 2 10 0,1 0 1 0,-1-5-26 16,-2 0-4-16,0-3 18 0,0 6 9 16,0-1 2-16,0-2-8 0,0 3-7 0,0 0-15 15,0 3 17-15,0 1 2 0,0-1-28 16,0-1-20-16,0-2 24 0,0 1-37 15,0-1 35-15,0 1-1 0,0-3-11 0,0-1 12 16,0-2-19-16,0-1-3 0,0 1-3 16,0-1 17-16,0-2-31 0,0 2 19 0,0 1-8 15,0-3-31-15,0-5 30 0,0 8-3 0,0-1-71 16,0-2-27-16,0-5-74 0,0 8-57 0,0-1 20 16,0-7-260-16,0 8 15 0,0-8 13 15,0 0 31-15,0 6 10 0,0-6 51 0,3 4 28 16,3-4 17-16,12-8 13 0</inkml:trace>
  <inkml:trace contextRef="#ctx0" brushRef="#br0" timeOffset="14264.1874">12658 8651 801 0,'2'-1'268'15,"4"1"-57"-15,-3 0-6 0,-1 0-18 0,3 3-27 16,-3-2-25-16,1 1-21 0,-1-1 16 0,1 4-10 15,-2-1-30-15,0 1 24 0,2-1-8 16,0 3-33-16,-2-1 36 0,-1 3-6 0,0 1-38 16,0 0 45-16,0 1-42 0,0-2-2 15,0 0-3-15,0-1 1 0,0-2 4 16,0 6-2-16,0-2-29 0,-14 15 13 0,11-13-13 16,1-5-16-16,-2 1 29 0,1 0-17 0,3-8 1 15,0 0 27-15,0 7-46 0,0-7 9 0,0 7-10 16,0-7-3-16,-10 11 18 0,8-9-1 0,0 3-46 15,-2-5-32-15,0 1-28 0,2 3-44 16,-3-2-78-16,-1-2 18 0,-1-2-290 0,2 2 74 16,-4 0 12-16,-18-15 26 0,7 5-28 15,-1-5 22-15,-1 1 7 0</inkml:trace>
  <inkml:trace contextRef="#ctx0" brushRef="#br0" timeOffset="15352.8743">6218 5855 449 0,'13'0'335'0,"-13"0"-40"0,0 0-35 0,0 0-24 16,0 0-6-16,0 0-58 0,14-13-30 0,-14 13 10 16,0 0-41-16,19-14-9 0,-18 14-17 15,2 0 1-15,-1 0-2 0,-2 0-26 16,2 3 23-16,-2 0-3 0,2-1-40 0,-2 3-1 16,0-1-13-16,0-2 28 0,2 4-32 0,-2-4 4 15,1 2 16-15,-1 1-21 0,0-2 13 16,2 2-16-16,0-5 8 0,-1 3-17 0,0 0 16 15,-1-3-12-15,3 0 15 0,-3 0 14 0,2 0 6 16,0-2 13-16,-1-1-7 0,0 2-4 16,-1 1 10-16,3-7 4 0,-1 3 11 0,1-2-16 15,-3-1-6-15,1 2 18 0,0-2-6 0,-1 3-7 16,2 0-7-16,-2-2-4 0,0 2-4 16,0 0-35-16,0 4-17 0,0 0-36 0,0-8-12 15,0 2-29-15,-12-4-32 0,1-1-34 0,0 3-28 16,0-2 17-16,-3 2-216 0,1-3 31 15,-1 4-92-15,-1 0 31 0,1-8 65 16,3 2 53-16,-1-6-47 0,5-2 49 0</inkml:trace>
  <inkml:trace contextRef="#ctx0" brushRef="#br0" timeOffset="15775.5667">6341 4895 331 0,'-2'-7'282'0,"1"1"-11"0,0 1-42 0,0 1-27 16,1 0-34-16,0 2-13 0,0-1-27 0,0-1-11 16,0 3-4-16,-2-1-10 0,4 2-16 15,-2-1-1-15,-2 1-24 0,4 0 8 0,-2 1-18 16,1-1 6-16,0 0-12 0,2 2 1 15,-3-2-13-15,1 0 16 0,2 0-18 0,-3 1-4 16,4-1 12-16,-2-1 2 0,1 1-21 16,-1 0 8-16,1-2 1 0,0 1 0 0,1-2 19 0,-1 1-4 15,-1-1-17-15,0-3 4 16,0 5 36-16,1-5 13 0,-3 3-48 0,1-1 24 16,0-1-9-16,1 1 22 0,-1-1 3 0,0 1-2 15,1 1 2-15,-2 1-18 0,1-1-7 16,0 0-4-16,2 1-4 0,-3-3-23 0,0 4-10 15,1-1 15-15,-1-1 3 0,0 2-38 0,0 0-57 16,0-1-28-16,0 0-48 0,1 1-36 0,-1-1 15 16,1 2-270-16,1-3 7 0,2 1 37 15,-1-3 62-15,8-3 23 0,0-3-76 0,1 2 32 16,1-4-7-16</inkml:trace>
  <inkml:trace contextRef="#ctx0" brushRef="#br0" timeOffset="16591.9301">5757 2580 360 0,'5'2'190'0,"-1"1"-26"16,1-1-20-16,1-2-21 0,2 0 0 0,-3 0-36 15,3-2 16-15,-3 0-9 0,2 1-18 0,-7 1 17 16,0 0 14-16,28-9-9 0,-17 1 3 16,-2 3-6-16,-3 0-13 0,0 0 7 0,-5 1 10 15,5 0-4-15,-4 1-3 0,0 1-19 16,3-2 15-16,-5 1 20 0,2 2-32 0,0-4-6 15,-2 2 7-15,0 1-1 0,1-1-7 0,0 1 24 16,2 0-35-16,-1-3-3 0,1 3 15 16,-2 1-35-16,0-1-2 0,0 0 29 0,1 1-27 15,-1 0-10-15,3-1 16 0,0 2-13 0,-2-1 13 16,2 1-26-16,0 0-30 0,-1 0 8 16,2 0 35-16,0 0-36 0,0-1 5 0,-5 1 23 15,0 0-10-15,6 0-6 0,-6 0 9 16,8 0-14-16,0 0 5 0,-8 0 20 0,9 0-16 15,-4 0-9-15,-5 0 13 0,7 0-8 0,-7 0-5 16,8 0 4-16,2-11 39 0,-7 10-40 16,-1 1 0-16,1-3 11 0,-2-1 0 0,1 0 14 15,0 3 2-15,-1-3-26 0,1 2 16 16,-2 0-11-16,0-3 11 0,0 5-33 0,0-5 20 0,0 4-32 16,0-1-17-16,1-1-7 0,-1 3-34 15,0 0-65-15,0 0 16 0,0 0-213 0,0-6-107 16,0 6 56-16,0-8 5 0,0 1 22 15,0 7 24-15,0-13 17 0,0 0 30 0</inkml:trace>
  <inkml:trace contextRef="#ctx0" brushRef="#br0" timeOffset="16985.0865">6327 1482 348 0,'-3'-2'191'0,"3"0"-53"0,-1 1-9 16,0-2 10-16,-1 2 0 0,2-1-36 15,-1 2-20-15,1-2-38 0,-1 2 14 0,1 0 33 16,0 0-48-16,-1 0 14 0,1 0-4 15,-2-2-4-15,4 2-11 0,-2 0-7 0,-2 0 21 16,2-1-20-16,-1 1-28 0,0 0 20 0,1 0 5 16,0 0-5-16,0 0 10 0,0 0-4 15,0 0 31-15,0 0-6 0,0-2-1 0,1 1-5 16,-2 1-29-16,1-2 7 0,0 0-7 0,2 2 34 16,0-1-12-16,-1 0 0 0,-2 0-4 15,1 1-10-15,0-1 6 0,0-1-5 0,0 1-10 0,0 0-33 16,0-1-18-16,-2 1-47 0,2-1-14 15,-1 2 7-15,2 2 9 0,-2-1-330 16,1 3-4-16,0 0 22 0,0 2 66 0,0 14-5 16</inkml:trace>
  <inkml:trace contextRef="#ctx0" brushRef="#br0" timeOffset="17288.4414">6065 3344 373 0,'1'1'247'0,"0"0"-20"0,-1 2-42 0,3-1-18 16,-3-1-5-16,0 1-13 0,0 1-41 0,0-1-11 16,0-2 8-16,2 0-18 0,0 4-25 0,-4-4-17 15,4 0-52-15,-2-2-21 0,1 2 2 16,0 0-244-16,2-2 19 0,-3 0-129 0,0 1 12 16,0-4 63-16</inkml:trace>
  <inkml:trace contextRef="#ctx0" brushRef="#br0" timeOffset="20071.8434">6254 1386 303 0,'0'0'103'0,"0"0"-13"0,0 0-12 16,0 0-9-16,0 0-10 0,0 0 15 0,0 0-7 16,0 0-9-16,0 0-14 0,0 0-41 15,0 0 37-15,0 0-21 0,0 0 5 0,0 0-129 16,0 0-65-16,0 0-122 0</inkml:trace>
  <inkml:trace contextRef="#ctx0" brushRef="#br0" timeOffset="24092.0829">8735 1533 603 0,'0'0'190'0,"0"0"-17"0,0 0-1 16,0 0-34-16,0-12-9 0,0 12-22 0,0 0 19 15,0 0-3-15,0 0-20 0,0 0-35 0,0 0-5 16,-21-23 11-16,19 21-7 0,2 2 4 16,0-1-11-16,-1 1-12 0,1-1-6 0,0 2-4 15,0-2 8-15,0 1-18 0,0-2 12 0,-1 2-34 16,-1 0-14-16,2 0 23 0,-3 2-33 16,1-1-21-16,0 0 2 0,-2 1-52 15,0 2 9-15,2 0-76 0,-2-1-48 0,0 1-62 16,0 0-86-16,2 0 18 0,-7 13 25 0,-2-2 0 15</inkml:trace>
  <inkml:trace contextRef="#ctx0" brushRef="#br0" timeOffset="24465.4695">8275 3621 242 0,'-7'14'92'15,"4"-3"26"-15,-1 0-31 0,-1 3-40 0,5-14 10 16,0 8 19-16,0 1-33 0,0-1-61 15,0-2-57-15,0-6-84 0,0 8-97 0</inkml:trace>
  <inkml:trace contextRef="#ctx0" brushRef="#br0" timeOffset="36231.1409">6193 3735 296 0,'0'0'230'0,"15"0"-44"0,-15 0 0 0,0 0-16 15,0 0-24-15,0 0 10 0,24-10-21 0,-22 6 5 16,-1 0-6-16,-1 0-1 0,2 2-3 16,-1 0-21-16,-1-1-19 0,2 0 7 0,-2 1-25 15,0 2 3-15,0-1-11 0,0 2-6 0,-2 0-28 16,2 3 15-16,-3-1-2 0,3 1-6 15,-3 1-8-15,1 2-14 0,-1-3 17 0,2 2-14 16,-1-3 4-16,1 4-4 0,1-2 8 0,0-2-15 16,0 3 6-16,0-4-14 0,0 3 1 0,0-3 6 15,-1 1-1-15,0 2-18 0,1-5 15 16,0 0-5-16,0 0 3 0,0 0-8 0,0 0 19 16,9 5 6-16,-8-7-25 0,0-1 9 15,-1 2 0-15,0-4 14 0,0 2-7 0,0-1 1 16,-2 1 15-16,0-1-17 0,0 1 10 0,-1 0-10 15,-2-1-10-15,1 3 2 0,-1 1-4 16,-1-2 2-16,1 4-4 0,1-1 17 0,-3 1-16 16,3 1 0-16,4-3 9 0,-15 12-3 15,11-7-15-15,1 0 20 0,-1 0-18 0,2 1 1 16,1-2 8-16,1-1 6 0,0-3-3 0,0 0-18 16,0 0 15-16,0 5 0 0,13 6 10 15,-8-9-6-15,1-2-3 0,1 1 3 0,1-1-9 16,-3-1 9-16,1 1 7 0,-6 0 13 15,0 0 10-15,10 0 0 0,-3 0 15 0,-7 0 15 16,7 0-14-16,5-9-16 0,-7 5 11 0,-3 4 21 16,0-3-29-16,-2 2 11 0,0-2 9 15,0 2-36-15,-3-2 6 0,2 3 1 0,-2-1-14 16,-2 1-21-16,0 0 21 0,0 0-3 0,0 1-30 16,0 0 0-16,0-1-22 0,-2 2-22 0,2-2-12 15,1 0 2-15,4 0-28 0,0 0-32 0,-7 0-25 16,-2 5 13-16,5-5-190 0,4 0 27 15,0 0 23-15,0-2 22 0,1-1 18 0,2 0-98 16,7-7 18-16,0-2 12 0</inkml:trace>
  <inkml:trace contextRef="#ctx0" brushRef="#br0" timeOffset="36658.5002">6453 3191 480 0,'-7'-4'188'0,"3"2"-46"0,-1 2 0 0,0 0 10 16,-1 0-34-16,2 3-37 0,-2 0-16 16,2 0 35-16,-1-1-25 0,-4 8-21 0,2-3 16 15,-1 6-11-15,3-5 1 0,0 2-22 0,2-5 1 16,2 2-9-16,0 0 27 0,1-7-43 15,0 0 19-15,0 6-19 0,0-6 15 0,0 0-14 16,0 8-1-16,0-8 6 0,0 0 3 0,0 7 31 16,0-7 9-16,0 0 13 0,0 7-4 15,0-7 19-15,0 0-6 0,0 0-4 0,0 0 11 16,0 0 21-16,-9 10-24 0,9-10-25 0,0 0 14 16,-1 0 7-16,-1 0-2 0,2 0-27 15,-1 0 13-15,0 0-14 0,1-2 1 0,-2 2-4 16,4-1 7-16,-4 1-42 0,2 0 6 15,0 0-22-15,-1 0-16 0,0 0 0 0,1-2-21 16,0 2-9-16,0 2-9 0,0-4-29 16,0 2-52-16,-1 2-30 0,1 1 14 0,-2 0-154 15,2-1-109-15,-1-1 28 0,0-1-7 0,1-1 27 16,1-1 45-16,0 1 7 0</inkml:trace>
  <inkml:trace contextRef="#ctx0" brushRef="#br0" timeOffset="37443.0352">6644 2577 354 0,'0'-2'199'0,"-2"1"-68"0,0 0 1 16,-3 1-19-16,4 0 5 0,-1 0-35 16,0 0 23-16,2 1-7 0,-1-2-56 0,-2 2-13 15,2 0 25-15,-1-1-4 0,2 2-3 16,0-2-6-16,0 0-12 0,-1 2-18 0,2-1 27 16,1-1-8-16,-5 2-2 0,3-2-22 0,1 0 34 15,-2-2-3-15,2 2-4 0,-2 0 0 0,2 0 13 16,-1 0 23-16,0-1-27 0,2 1 13 15,-4 0-2-15,5 0-1 0,-3 0 14 0,0-2 1 16,-1 2-15-16,2 0-4 0,-1 0 7 0,-3 0-1 16,3 0-2-16,-1 0-12 0,1 0-18 15,1 0 5-15,-1-2 7 0,0 2-10 0,-2 0-14 16,2 0 4-16,0 0-19 0,0 2 6 16,0-2-2-16,-3 3-3 0,1-1-16 0,-2-1 26 15,0 4-7-15,-2-2 2 0,2 1-7 16,-6 5 8-16,0 1-6 0,0 0-2 0,3-2-1 15,0-3 4-15,1 2-1 0,1-3-14 0,0 0 8 16,1-1-2-16,0 2 7 0,1-2-3 0,1-1 12 16,-1 2-21-16,1-3-17 0,2 2 15 15,-3-2 3-15,2 2-19 0,0-3 8 0,-2 3 25 16,2-1 2-16,0-2-12 0,-1 2-6 0,1-1 17 16,0-1 4-16,-1 0 1 0,2 2-2 0,-1-2 0 15,0 0 17-15,1 1-6 0,0-1 0 16,0 0 12-16,0 0-14 0,0 0-6 0,0 0 12 15,0 0 1-15,0 0-15 0,0 0 4 16,0 0-15-16,0 0 8 0,-7-11 12 0,6 11-1 16,0-1-21-16,1-1 7 0,0 2 14 0,0 0-7 15,0 0 3-15,0 0-9 0,0 0 4 0,0 2-9 16,0-2 6-16,0 0 9 0,2 1-11 0,-2 1 4 16,0-1-21-16,0 1 8 0,2 1 15 15,-2 0-1-15,0-1-15 0,1 2 14 0,3-4-17 16,-4 2 18-16,0 0 0 0,0-1 1 15,0 1-8-15,1-1 18 0,0 1 1 0,-2-2-6 16,2 1 15-16,-1 1-8 0,0-2 12 16,0 0 4-16,0-2-16 0,-1 2 8 0,1-1 1 15,1-1-13-15,-1 2-17 0,-1-3 8 0,0 0 6 16,3 1-26-16,-2-3-6 0,-1 0-35 0,1 0-33 16,0 0 6-16,0-4-157 0,0 1 20 0,0-3-192 15,0-3 31-15,0-3 27 0,0-2-22 16,15-14 4-16</inkml:trace>
  <inkml:trace contextRef="#ctx0" brushRef="#br0" timeOffset="37873.9017">6653 1957 224 0,'-7'-6'243'0,"5"1"-97"0,-2 1 17 0,-1 1-52 16,4 2 42-16,-1-2-55 0,0 1-25 15,-1 1 17-15,2 2-13 0,-2-1-22 0,1 3 9 16,-1 0-8-16,2 2 25 0,0-3-35 0,-1 4-7 16,0-1 22-16,2 2-33 0,-3 0 27 0,3-1-34 15,0-6 5-15,0 6-2 0,0 1 0 16,0-7-37-16,0 6 25 0,0 1 25 0,0-7-17 15,0 8-8-15,0-8 10 0,0 6-10 16,0-6 51-16,0 0-9 0,0 7-6 0,5-1-3 16,-2-10 9-16,-1-1 1 0,0 1 4 0,0 0 3 15,-2-2 9-15,3 1-4 0,-3-1-1 16,3 2 11-16,-3 0-6 0,1-1-8 0,1 2-5 16,0-1 8-16,-2-1-9 0,1 4-19 15,-1-3-10-15,0 1-1 0,4 3 27 0,-3-5-42 16,-1 4-25-16,1 1-9 0,2 0-13 0,-3 3-34 15,2 1-25-15,1 14 9 0,-1-4-258 0,2 7 27 16,-1-3-128-16,3 2 27 0,4-1 64 16,-1 2 65-16,2 0-24 0</inkml:trace>
  <inkml:trace contextRef="#ctx0" brushRef="#br0" timeOffset="38574.8626">7705 6151 421 0,'0'0'268'16,"3"2"-28"-16,-3-2-45 0,1 0-25 0,0 1-25 15,0-1-8-15,1 0-12 0,-1 0-18 16,-1 0-20-16,0 1 7 0,0 0-11 0,2 3-19 15,-4-1 2-15,2 3-4 0,-1-2-1 0,1 3-18 16,-3 1-17-16,3 1 5 0,0 0 4 16,0 4-11-16,0-2-24 0,0 1-6 0,0-1-15 15,0-3-9-15,0 1-10 0,0 2 10 16,13 11 3-16,-8-16 4 0,0-1-13 0,0-2-6 16,-1-3 52-16,2 0-6 0,-2-2 36 0,0 0-6 15,-4 2 21-15,14-18-4 0,-6 5 12 0,-2-2 11 16,-6 2 2-16,1-2 23 0,-1 6-15 15,0-5 40-15,0-2-19 0,-11-15-35 0,5 16 23 16,-2 0 6-16,0 2-29 0,-2 1-2 0,4 5-7 16,2 1 4-16,-3 0-16 0,2 1 7 15,-1 1-27-15,3 3 18 0,1-3 4 0,-2 3-43 16,1 0-38-16,1 1-20 0,-1-1-29 16,3 1-27-16,0 0-46 0,0 0 16 0,0 0-171 15,0 0-136-15,-9-6 43 0,11 1 27 16,3-8 23-16,2-3 62 0,1-4-19 0,3-3 53 15</inkml:trace>
  <inkml:trace contextRef="#ctx0" brushRef="#br0" timeOffset="38953.7258">8037 5321 726 0,'-9'-7'265'0,"2"4"-28"0,-1 2-50 16,3 0-22-16,-3 1-9 0,2 1-22 15,-2 0-11-15,8-1-16 0,-19 10 6 16,10-7-23-16,-2 8-9 0,4-4-15 0,1 0 5 16,-2 0-19-16,6-2-3 0,2 2-16 0,-3-3-7 15,3 0-4-15,0-1-14 0,0-3-7 0,0 0-21 16,0 0 6-16,13 12 3 0,-9-11 20 16,1 0-7-16,-1 1-2 0,1-4 13 0,0 1 1 15,0 0 7-15,-3-2 13 0,2-1 1 0,0-1 2 16,0 2-6-16,-3-2 5 15,-1-3 2-15,3 2 17 0,-3 0-5 0,0 1 16 0,0 5 24 16,0-8-46-16,0 2 34 0,0 6-42 0,0-9 20 16,0 3-38-16,0 6-7 0,0-7 12 0,0 7 11 15,0-7 1-15,0 7-17 0,0-6-30 16,-12-3 12-16,12 7-32 0,0 2-36 0,-1 0-24 16,1 0-31-16,1 0-39 0,2 0 14 15,-2-2-261-15,3 2 13 0,0-3 44 0,0-2 35 16,-2 1-9-16,12-11 57 0,-6-3-29 0</inkml:trace>
  <inkml:trace contextRef="#ctx0" brushRef="#br0" timeOffset="39350.7681">8212 4528 574 0,'-3'-12'287'16,"0"3"-35"-16,2 0-33 0,-2 2-29 0,3 2-29 15,0 1 1-15,-1 0-24 0,0-1-10 0,1 5-15 16,-3-4-32-16,3 1-4 0,0 2 2 16,0-1-9-16,0-1-20 0,-1 3-9 0,1 0 6 15,0 0-4-15,0 0-25 0,2 0-3 16,0 0-5-16,0 1-16 0,-2 2-2 0,4-2-9 16,-4 0-7-16,5 0-6 0,-4-1 21 0,2 0 15 15,-2 0-24-15,3-1 38 0,-3 0 10 0,3 0-6 16,-1-2 2-16,-2-1 16 0,3 1-8 15,-3-3 19-15,1 0 17 0,-1 0 4 0,-1-1-31 16,2 1 32-16,-2-2-31 0,0 8 2 0,0-8 13 16,0 1-23-16,0-1 22 0,0 1-19 15,0 7-7-15,0-10 19 0,0 4-31 0,0 6 26 16,0-9-32-16,0 9 4 0,0-7-32 0,0 7 21 16,0-9-40-16,0 9-22 0,0-6-11 15,0 6-8-15,0 0-9 0,0 0-35 16,0 0-33-16,0-6 13 0,-14-1-307 0,14 5 30 15,0 2 74-15,0 0 22 0,0 0-56 0,0-6 12 16,17-13 47-16</inkml:trace>
  <inkml:trace contextRef="#ctx0" brushRef="#br0" timeOffset="39756.5107">8444 3466 307 0,'-3'-3'182'0,"2"-1"9"0,-1 4-36 0,-1-2-17 16,-1 4-27-16,0-2 19 0,3 2-7 16,-4 0-40-16,2 3 20 0,1 0-31 0,-1 0 1 15,1 2-7-15,0-3-23 0,2 3 10 16,0 0-7-16,-2 0-5 0,2-1-11 15,-3-1-5-15,3 1 14 0,0 1-29 0,0-3 26 16,0-4 13-16,0 0-20 0,0 0-2 0,0 7 5 16,0-7 12-16,3 6 9 0,-1-8-2 0,-2-1 14 15,0 0-5-15,2-1 6 0,-2 0-11 16,0-3 6-16,0 0-4 0,-2 3 5 0,2-2-9 16,0-2 10-16,0 1-14 0,-10-11-14 0,9 8 20 15,-2 3-30-15,3 2-4 0,0 0 9 0,-2 0-8 16,-1 1 0-16,3 1-20 0,-1-2-5 15,1 5-29-15,0-3-13 0,-4 0-44 0,3 1-31 16,1 0 11-16,-1-1-125 0,-1 2-145 0,1-2 26 16,-2-1 22-16,1 0-17 0,-1-2 12 15,-1-8-17-15</inkml:trace>
  <inkml:trace contextRef="#ctx0" brushRef="#br0" timeOffset="40186.2398">8335 2727 331 0,'-6'-6'203'0,"0"5"-37"0,0 0-48 16,2 1 13-16,1 1-3 0,1 0-55 16,0 1-17-16,-1 1-3 0,2-2 25 0,-4 2-28 15,2-1-12-15,3 3 21 0,0-2 19 0,-1 1-20 16,0-2-27-16,1 3 21 0,-1-2-11 15,1 1-11-15,2-2 16 0,-1 1 4 16,-1-1-3-16,0 2-16 0,0-4 19 0,0 0-23 16,0 0 20-16,0 0 6 0,0 0-11 0,9 1 7 15,-9-2-15-15,1-3 7 0,1 2 3 0,-1-4-5 16,0 1 6-16,3-12-21 0,-3 6 17 0,1-1-6 16,0-5-2-16,-2-1-5 0,3 4 0 15,-2 1 10-15,-1 2-12 0,0 11 0 16,0-10-7-16,0 0 8 0,0 3-11 15,0-7 2-15,0-2-5 0,0 0 0 0,0 4-4 16,-11-15 10-16,9 15-12 0,-3-3 6 0,3 4-24 16,-3 1 16-16,3 2-16 0,-1 1-4 0,-3-7-12 15,4 3 0-15,-1 1-22 0,2 1-20 0,-2 1-13 16,3-3-18-16,0 11 11 0,0-9-116 16,0-6-83-16,13-22 22 0,-8 14-105 15,4 1-9-15,-4-3-4 0</inkml:trace>
  <inkml:trace contextRef="#ctx0" brushRef="#br0" timeOffset="40467.3767">8518 1888 234 0,'1'-5'278'0,"2"-1"-51"0,-3 2-32 0,1 0-44 0,0-1-18 16,-1 4-18-16,2-2-9 15,-1 3-47-15,0 3-61 0,2-2-1 0,-1 5-218 16,5 10 16-16,0-1-135 0,1 4-17 15</inkml:trace>
  <inkml:trace contextRef="#ctx0" brushRef="#br0" timeOffset="41300.5728">9733 6460 386 0,'-6'1'310'0,"6"-1"-71"0,-20 14-16 16,10-1-61-16,-3 2 1 0,5 1-18 0,1 0-26 16,2 1-2-16,-3 0-35 0,8-4-17 15,-6 5-2-15,6-1-4 0,-2-5-13 0,2 1-5 16,0-13-32-16,0 10-3 0,0-3-29 0,0 1 25 15,0-2 0-15,0-6-11 0,0 6-24 16,12 6 24-16,-8-11 25 0,-2 1 12 0,1-1 2 16,-1-1 4-16,3-1-6 0,-2-1 15 15,1-2 3-15,1 0 7 0,4-10 6 0,-5 7 14 16,1 0 4-16,-3 1 0 0,2-2 32 0,0 4-12 16,-2 0-19-16,0 0 21 0,0 2-17 0,0-1 10 15,0 1-12-15,-1-1 15 0,1 2-55 16,-2-1-1-16,0 2 22 0,0 0-14 0,0 0 8 15,0 0-25-15,-2 2-26 0,1 1 16 0,1 0 0 16,-2 0-19-16,2 1 8 0,-2-1-4 16,2 1-36-16,-1-1-17 0,0 0-22 0,1 1-22 15,-2-1-68-15,0-2-1 0,2 0 16 0,0-2-220 16,0 0 27-16,2-1 27 0,-2-3 22 0,0-1 21 16,3-13-55-16,-3 8-16 0,8-29 20 15</inkml:trace>
  <inkml:trace contextRef="#ctx0" brushRef="#br0" timeOffset="41663.4001">9849 5786 751 0,'-3'-13'260'0,"-2"0"-24"16,0 6-36-16,0 4-27 0,-1-1-17 0,2 4-16 15,-1 0-24-15,1 1 7 0,-1-1-9 16,2 3-35-16,-1 0 10 0,1 0-17 0,1 0-21 15,0-1 9-15,2 3-15 0,0 0-21 0,0-3 7 16,1 3-1-16,2-4-12 0,-1 1-4 16,-1-1-21-16,3 1 28 0,0-4-12 0,2-1-18 15,-2 2 29-15,0-4-4 0,8-4-6 0,0-7 13 16,-5 6 9-16,-3-5-8 0,-2 3 39 16,1 2-13-16,-3 0 11 0,1 3 31 0,0-1-7 15,-1 2-5-15,0 6-4 0,0 0-28 16,0-9-2-16,0 9-9 0,0-8 13 0,0 2 11 15,0 6-27-15,0 0-29 0,0 0-3 16,-6-11-24-16,5 9-18 0,-1 2-29 0,0 0-10 16,0 0-41-16,0 2-21 0,1-2 13 0,-3 0-174 15,1 0-112-15,0 0 23 0,-1-2 24 0,-7-9 10 16,4-1 48-16,-2-4 12 0,4-8-74 16</inkml:trace>
  <inkml:trace contextRef="#ctx0" brushRef="#br0" timeOffset="42079.4409">10022 4597 354 0,'2'-3'256'0,"-3"-1"-17"0,0 3-45 0,1-2-15 15,-2 2-31-15,2 2 1 0,-2-1-29 0,2 3-16 16,-3 0-26-16,1 0 8 0,2 0-23 16,-4 2 9-16,1-1-19 0,2 0-15 15,-3 0 12-15,1 1 10 0,2-1-30 0,0 0 4 16,0 0-46-16,-2-1 22 0,1 1-2 0,2-1 19 16,0-3-29-16,0 0 25 0,0 0-4 0,1-2 21 15,4 1 15-15,-4-4-11 0,2 1-13 0,6-9 24 16,1 1-1-16,-1-3-1 0,-7-2 21 15,4 3-12-15,-1 0-14 0,0 1 10 16,-1 0-5-16,-2 4-2 0,0 2-5 16,0 2 22-16,-2-1-49 0,1 3 0 0,-1 3 8 15,0 0-9-15,0 0 27 0,0-7-16 0,0 7-16 16,0 0-28-16,0-7-7 0,0 7-13 16,0 0-23-16,0 0-30 0,0 0-32 0,0 0 12 15,0-8-152-15,-7-2-119 0,5 5 27 0,-5-7 24 16,7 0-9-16,0 7 18 0,0-4-9 15,0-7-3-15</inkml:trace>
  <inkml:trace contextRef="#ctx0" brushRef="#br0" timeOffset="42469.3766">10362 3319 464 0,'-2'-6'240'0,"2"2"-48"15,0 2-12-15,0-1-24 0,0 2-25 0,0 0-39 16,-1 0 20-16,0 2-6 0,1 0-22 16,-1 2-17-16,-1 0 5 0,1-2-18 15,0 2-11-15,-1-2-14 0,1 2 14 0,2-1-12 16,-2-1 4-16,0 0-35 0,1 2 41 0,0-1-2 15,-1-2 0-15,2-2 13 0,-1-1-8 0,0 3 17 16,0-2 10-16,0-1 15 0,0-3 7 16,2 2-16-16,-3-1 1 0,2-2-6 0,-1 1 33 15,0-3-33-15,0 9-1 0,0-8-20 0,0 1-4 16,0-5 12-16,0-2-31 0,0-1-6 16,0 2-13-16,-12-5-18 0,9 10-3 0,-6-3-38 15,3 2-15-15,-1 2-54 0,-2-5-7 16,-2 8 12-16,-1-8-172 0,0 4-126 0,-1-1 27 15,1-1-11-15,0 2 24 0,1-5 65 0,1 3 4 16</inkml:trace>
  <inkml:trace contextRef="#ctx0" brushRef="#br0" timeOffset="42860.7795">10353 2376 270 0,'-3'-3'172'15,"2"0"-34"-15,-2 3 1 0,2-1 9 0,-2-1-45 16,1 2-13-16,2 0-10 0,-3 3-5 0,2-4-21 16,0 1-5-16,-1 1-7 0,0-1-4 0,1 0-3 15,1 0-2-15,-2 0 37 0,2 0-17 16,0 0 7-16,0-3-6 0,2 2 0 15,-2-2 3-15,3-2 11 0,0 2 10 0,-2-2 10 16,2 0 1-16,-2-1-5 0,7-7-6 0,-6 2 21 16,2 1 3-16,-1 1-13 0,-3 9 18 15,0-7 7-15,0 0-35 0,0-1-8 0,0 8 5 16,0-9-11-16,0 2-26 0,0 7-11 16,0-6 7-16,0 6-35 0,0 0 4 0,0-7-32 15,0 10-45-15,-3 1-31 0,-2 17-25 16,-5-2 14-16,6 6-323 0,-2 3 31 15,2 1 21-15,-1 2 25 0,2 5 18 0,2 5 7 16</inkml:trace>
  <inkml:trace contextRef="#ctx0" brushRef="#br0" timeOffset="43645.0808">11737 5830 467 0,'7'17'235'0,"2"-3"-34"0,-3-2 5 0,0 3-9 16,-2-6 0-16,-1-3 0 0,1 2-39 15,-2-3 4-15,2 1-19 0,-3-3-3 0,-1 1-40 16,0-1 20-16,3 0-21 0,-2 0 28 15,0-1-22-15,-1-1-13 0,2 3-16 0,-1-2-14 16,-1-2 27-16,1 3-33 0,-1 0 8 16,3-2-3-16,-3 0-13 0,0 1-15 0,0-2-12 15,0 0 17-15,0 0-21 0,0 0 5 0,0 0 15 16,0 0-13-16,0 0 7 0,5 6-5 16,-5-8-29-16,4-2 34 0,-3 2 4 0,-1 0 4 15,1-3-13-15,1 4-21 0,-2-3 40 0,-3 2-44 16,4 0 4-16,-1 1 25 0,-1 1-14 15,0 0 10-15,-3 2-31 0,1 1-23 0,-10 9 41 16,-2-2 0-16,1 4-6 0,1 2-16 0,2 2-14 16,-1-3 24-16,1 0-15 0,3-2-13 0,0-2 21 15,2 0 13-15,2-4-8 16,-1 1-4-16,3-3 19 0,0 1 2 0,2-3 1 0,-1 3-24 16,1-4-11-16,-1 2 25 0,1-1 15 0,-2-2-2 15,2 2 0-15,0-3 27 0,0 0-7 16,0 0 25-16,0 0-12 0,0 0-8 0,0 0-27 15,0 0 8-15,0 0-37 0,12 6-45 16,-11-3-41-16,2-2-26 0,-2 1-49 0,-1 1 16 16,0-3-331-16,0 0 70 0,0 6 37 0,0 2-13 15,0 2 26-15,0 5 23 0,-15 12 23 16,12-11 29-16</inkml:trace>
  <inkml:trace contextRef="#ctx0" brushRef="#br0" timeOffset="43984.6092">11755 6784 726 0,'-2'10'217'0,"-7"6"-10"0,6 1-20 15,-1-6-19-15,4-1 4 0,-2 1-21 0,-2 3-8 16,1-2-17-16,3-3-13 0,0-1-6 0,-2-1 21 15,2-2-17-15,-3 0 7 0,3-5 15 0,0 0 11 16,0 0 0-16,0 6-8 0,0-6-12 16,0 0-14-16,0 0-29 0,0 7 3 15,0-7-10-15,13 6-9 0,-12-5-5 0,3-1-8 16,-3 0-4-16,1-1-5 0,0 2-13 16,0-1-2-16,0 2-2 0,-2-4-44 0,1 1-11 0,1 1-11 15,-1-2-31-15,-1 1-52 0,-1-2-45 16,2-1 15-16,-1-2-204 0,0 1-60 0,-1-12 10 15,1 9 27-15,0-7 35 0,0-3 38 0,0-3-13 16,0-3-2-16,0-2 40 0</inkml:trace>
  <inkml:trace contextRef="#ctx0" brushRef="#br0" timeOffset="44479.826">12240 4559 269 0,'-4'0'257'0,"1"1"-24"0,0 2-30 16,0-1-51-16,-1 3-7 0,3-2-11 15,-1 1-45-15,0 1 6 0,-1-3-14 0,3 3 8 16,0-2-14-16,-1 0-17 0,1 0-19 0,0 0 9 16,-1 1-10-16,1-2 20 0,-3 0-2 15,3-2 6-15,0 0-6 0,3-2-1 0,-3-1 9 16,1 0-5-16,-1-3 9 0,0 1-5 0,-1-1 6 16,-2-1 26-16,3-1-12 0,0 2 41 15,0 6-21-15,0-6-33 0,0-3 45 0,0 3-31 16,0 0-4-16,0 6 7 0,-9-13-46 0,9 9-4 15,-1 0 21-15,0 0-38 0,-2 2-1 16,3 0-2-16,-2 2 3 0,0 0-10 16,0 0 2-16,-2 2 36 0,0 0-58 0,0 2 1 15,-1-3 38-15,1 2-38 0,-1 0 18 16,4-2-1-16,-3 3-7 0,0-3-5 0,2 0 8 16,0 2-26-16,-2-3-23 0,1 0-10 0,-1 3-38 15,-1-2-41-15,0 1-10 0,0-1 11 16,-2 0-177-16,7-1-111 0,0 0 29 0,-9 0-11 15,9 0 25-15,-14-11 35 0,5-3 30 16</inkml:trace>
  <inkml:trace contextRef="#ctx0" brushRef="#br0" timeOffset="45010.5692">12172 2439 821 0,'1'-2'240'0,"2"-2"-32"0,-1 3-7 0,1-1-47 16,-2 1-9-16,0-1-12 0,-1 2-32 0,2 0-2 16,-2 0-12-16,-2 3-14 0,2-1 0 15,0 3-1-15,-2-3-15 0,-1 1-3 0,3 3-12 16,-2-2 1-16,2 2-24 0,-3 0 1 15,6 0 6-15,-3-1-20 0,0-5-3 0,0 0-5 16,0 7 5-16,0-7-8 0,10 13-7 0,-7-12-11 16,-1 1 21-16,2-2-2 0,-1 0 15 0,0-3 2 15,-3-1 12-15,4 0 3 0,-2-1-4 16,1-11 28-16,0 7 1 0,-2-9 11 0,-1 11 23 16,0-1-7-16,0-1 8 0,0 1-2 0,0-1-16 15,0 0-13-15,0 2 11 0,0 1-23 0,0 6-5 16,0-9-1-16,0 9 2 0,-10-15-24 15,10 13-21-15,-1-2-19 0,-1 3-40 16,0-3-41-16,-1 3-11 0,-1 1 12 0,-1-1-274 16,0 2-40-16,-1-1 29 0,-1-1 25 0,2 0 3 15,5 1 21-15,-16-13 13 0,7 3 2 0</inkml:trace>
  <inkml:trace contextRef="#ctx0" brushRef="#br0" timeOffset="45411.1637">12283 1476 386 0,'-4'0'213'0,"-1"1"-38"0,-1 0 2 0,1 1-43 15,1-1-33-15,-3 2-22 0,5 1 4 0,-2-3-55 16,1 4-5-16,0-3-2 0,0 1-44 0,5 3-26 16,-4-3 35-16,2 2-1 0,2-2-13 15,-1-2 13-15,0 1 22 0,1-2-12 0,-2 0 3 16,3-2 42-16,-2-1 56 0,2 2-27 0,-1-4 30 16,1-1-2-16,-2 0 17 0,7-7-18 15,-3-4 15-15,4-3-3 0,-3 1 21 0,0-1 7 16,-3-6-9-16,3-3-20 0,-4 7 17 15,1 1-25-15,-3 13-5 0,0-2 19 0,0 0-39 16,0-1-13-16,0 4-22 0,0 7 23 16,0 0-60-16,-7-11-3 0,7 21-21 0,-4 1-47 15,1 0-33-15,-3 13 9 0,4-1-270 0,-5-2 27 16,0 7-106-16,4-1 19 0,1 4 43 16,1 0 13-16,-1 1 49 0</inkml:trace>
  <inkml:trace contextRef="#ctx0" brushRef="#br0" timeOffset="45833.7675">12968 7117 275 0,'16'11'189'15,"0"-4"-43"-15,2 0-22 0,0 0-82 0,3-3-37 16,-6 4-5-16,2-2 28 0,-4 1-38 0,4 1 24 16,-6-4 43-16,8 1 2 0,-8-4-36 15,1 10-12-15,-3-7-44 0,0-2-70 16,-3-1-111-16,2 0 5 0</inkml:trace>
  <inkml:trace contextRef="#ctx0" brushRef="#br0" timeOffset="46143.3877">13293 7256 328 0,'3'1'371'16,"-1"0"-58"-16,1-1 25 0,1-1-78 0,-2-3-31 15,2 2 42-15,0 0-48 0,0-3-29 0,1 3-29 16,8-5 6-16,-4 0-36 0,7 0-30 15,-9 0-1-15,4-3-2 0,-3 3-43 0,-2 2 5 16,1 1-6-16,5-5 13 0,-8 4-23 16,-1-1-12-16,1 1-5 0,-3 3 12 0,1 0-31 15,0-1 4-15,-2 3-1 0,-4 1-14 0,1 2 28 16,-1-2-10-16,-7 12 4 0,-2-2-1 16,-3-2 2-16,3 7-28 0,-2-4 3 0,6 2 1 15,1-1 15-15,-1-1-31 0,1-1 20 0,3-2-36 16,3-4-2-16,-2 2 2 0,2-1 5 0,1-4 9 15,0 0-25-15,0 2-24 0,1-3-1 16,0 1-35-16,0-2-14 0,0 0 11 16,5 0-199-16,-3-4-105 0,9-5 29 0,-1-6 28 15,0-1 19-15,-2-4 22 0,6-2 27 0,-1-5-25 16</inkml:trace>
  <inkml:trace contextRef="#ctx0" brushRef="#br0" timeOffset="46617.797">13933 5722 722 0,'-3'-1'226'0,"0"1"-20"0,1-1-28 0,-2-1 1 15,1 1-47-15,-1 1-1 0,2 0-21 16,-1 3-24-16,-2-2 3 0,3 0-3 0,1 0-4 16,-1 2-6-16,0-1-22 0,0 2 0 15,1-2 4-15,0 0-14 0,0 0-3 0,-1 1 3 16,2 1 3-16,-2-3 0 0,0-1-27 16,1 1-1-16,0-1-11 0,0-2 8 0,-1-1-3 15,1-3-3-15,-2-1-2 0,-2-6 1 0,3-6-2 16,-3 0 11-16,2 0-19 0,2 0-10 15,-4-4 6-15,3 2 15 0,1-4 0 16,1 14-15-16,0-4 8 0,0-4 4 0,0 0-5 0,0 1-7 16,0 4 6-16,0 0-3 0,0 4 9 15,0 1-13-15,0 2 11 0,0 7-10 0,0-9-1 16,0 9-4-16,0-8-9 0,0 8-19 16,0 0 31-16,0-7-16 0,0 7-7 0,0 0-8 15,0 0 21-15,0-7-33 0,0 7 43 16,0 0-7-16,-6-7-10 0,6 7-2 0,0 1 24 15,-3-1-71-15,1 1 13 0,2 1 5 16,-1 0-229-16,1-1-68 0,0 1-6 0,1-1 12 16,-1 1 41-16,3-2-5 0</inkml:trace>
  <inkml:trace contextRef="#ctx0" brushRef="#br0" timeOffset="47003.6001">14063 4673 210 0,'0'-7'244'0,"-2"0"-10"0,-1 0-46 0,2 3-8 16,1-2-14-16,0 4-2 0,0-2-19 15,0 3-9-15,0 0 2 0,-2-1-9 0,2 2 6 16,0 0-14-16,0 0-9 0,2 0 0 15,-2 0-33-15,0 2-1 0,1-2-14 0,-1 0 0 16,0 0-25-16,2 1 18 0,-1-1-12 0,-1 1-10 16,2-1 29-16,-2 0-17 0,0 0 8 15,0 2 28-15,0-4-43 0,0 2-12 0,0-2 7 16,0 0 33-16,0-2-23 0,0 0-21 16,2-1-4-16,-2 0 2 0,0-2 4 0,3 1-12 15,-3-1-1-15,0 2 24 0,0-2-34 16,0 2-1-16,0-2-14 0,0 2-28 0,0 5-41 15,0 0-36-15,0-8-35 0,0 2 15 0,0 6-296 16,0-9 44-16,0 1 28 0,0 2 22 0,0-6 24 16,0 3 17-16,0-3 17 0</inkml:trace>
  <inkml:trace contextRef="#ctx0" brushRef="#br0" timeOffset="47543.8315">14012 2835 776 0,'-11'-14'230'0,"-1"5"-36"0,3 1-40 16,4 5 10-16,2-3-36 0,-3 3-11 16,6 0-10-16,-3 1-8 0,2 0-20 0,-2 0-8 15,2 1 3-15,1 1-8 0,0 0-2 16,0 1-11-16,0-1-1 0,0 4-8 0,1-2-16 16,1-2 12-16,-2 3 4 0,1-1-17 15,-1-2 11-15,0 1-10 0,0 0-9 0,0-1 1 16,0 0-7-16,1 2 3 0,-2 1 12 15,1-2-13-15,1-1-6 0,-1 0 8 0,2-3 1 0,-1-1-11 16,2-2-6-16,6-7 8 0,-2-8-19 16,1 3 19-16,0-2-7 0,0-1 1 0,-1 2-5 15,3-1-5-15,-3 3 20 0,-1 0-9 16,-3-1 12-16,0 7-7 0,0-1 12 16,-2 3 0-16,0 0-21 0,0 2 14 0,-1 0 6 15,0 1-10-15,0 1 4 0,0 5-6 0,0 0 1 16,0-7-9-16,0 7 23 0,0-8-15 15,0 1-8-15,0 7 11 0,0-5-15 0,0 5 5 16,0-8-19-16,0 8-4 0,0-8-15 0,0 8-26 16,0-7 2-16,0 0-5 0,0 1-9 0,0 0 2 15,0-2-35-15,0-4 10 0,12-15-59 0,-7 6-35 16,1 1-97-16,1-5 21 0,1 0-120 16,-1 0 15-16,1-2 71 0</inkml:trace>
  <inkml:trace contextRef="#ctx0" brushRef="#br0" timeOffset="47653.3206">14187 1880 220 0,'2'-30'189'0,"-2"16"-5"0,9-30-23 0,-7 16-33 16,2 5-15-16,-1 2-44 0,0 0 11 0,1 8-10 15,-3-3-8-15,1 3-6 0,0 4-152 16,-1-1-142-16,0 4 14 0,1-2-158 0</inkml:trace>
  <inkml:trace contextRef="#ctx0" brushRef="#br0" timeOffset="47860.9407">14373 1431 480 0,'-2'-4'231'0,"2"3"-25"15,0-2-34-15,0 3-44 0,0 0 5 16,0-2-37-16,-1 2-1 0,1 0-56 0,-4 2-10 15,4 1 0-15,0-2-147 0,-3 4 10 0,2-3 10 16,-7 10-230-16,-2 1 11 0,-1-1-19 0</inkml:trace>
  <inkml:trace contextRef="#ctx0" brushRef="#br0" timeOffset="54399.2867">6159 4164 367 0,'0'0'224'0,"0"0"-26"15,0 0-10-15,0 0-12 0,0-14-15 0,0 14 11 16,0 0-12-16,0 0-33 0,0 0 10 15,0 0-7-15,19-24-12 0,-19 23-19 0,0-1-11 16,0 0 2-16,0 1 13 0,0-1-16 16,0 1-19-16,0 0 3 0,0 1-23 0,-2-1 3 15,2 2-12-15,1-2-15 0,-2 1 14 16,1 0-10-16,0 1 2 0,-3-1 11 0,2 2 2 16,-1 0 19-16,0 1-39 0,0 2 2 15,-2-1-1-15,4-1-5 0,-3 3 0 0,2-2 1 16,0 1 6-16,-1 0 19 0,1-1-36 0,0 1 22 15,1 1-26-15,0-1 20 0,-1 2 6 16,1-7-18-16,0 0 12 0,0 7 15 0,0-1-14 16,0-6 11-16,0 8-17 0,12 4 48 0,-10-10-53 15,2 1 5-15,-1 0 0 0,4-1 13 16,-2-1-9-16,1-1-9 0,1 2 11 0,-7-2-8 16,0 0-21-16,16 0 10 0,11-11 6 15,-17 9 26-15,-3-2-27 0,-1 0 11 0,0 0-7 16,0-1 1-16,-3 0-13 0,1 3 10 0,-1-1 11 15,1-3 13-15,-2 2-24 0,0-1 21 16,0 0-22-16,2 1-4 0,-3-1 13 0,0 0 4 16,2 1-5-16,-3 4-3 0,0 0 24 0,0-8-4 15,0 8-32-15,0-8-3 0,-19-8 0 16,11 9-8-16,0 1 0 0,0 2 3 0,-5 1-2 16,2 0 40-16,0 3-3 0,11 0-43 15,-9 0 3-15,1 0 1 0,-13 12 1 0,8-4-14 16,3-5 21-16,-1 7 0 0,4-6 0 0,-3 2-1 15,1 4 1-15,5-1 5 0,-3-2 0 16,5 0-2-16,-3 1 3 0,0-2-5 0,-1 7-23 16,3-2 9-16,0-3 0 0,3-2 2 15,-1 3 10-15,1-1 1 0,0-8 2 0,0 0-1 0,0 8 34 16,0-2-13-16,11 6 12 0,-9-8-16 16,13 8 5-16,-5-5 4 0,-1-2-2 0,3-1-21 15,-3-4 23-15,-2 0-1 0,3 2 2 16,-10-2-19-16,7 0 25 0,1 0-4 0,-3 0-8 15,2 0 12-15,14-12-22 0,-10 8 18 0,-2-1-16 16,-2-1 5-16,-2 1-24 0,1 3 27 0,-2-3-1 16,0 1-5-16,0 0-22 0,-3-1 8 15,7-9 20-15,-5 6-1 0,-1 2-4 16,0 1-1-16,0 0 0 0,-2 2-8 0,0 3-11 16,0 0 19-16,0 0-27 0,0 0 19 0,0 0-6 15,-13-11-26-15,9 11 29 0,0 0-5 16,0 2 6-16,-2 0 0 0,-7 5-9 0,4-4 2 15,-2 5 5-15,2-3-21 0,3 1-8 16,1-1 27-16,-2 0 1 0,4-2-14 0,-1 3-11 16,2-3 39-16,-2 3-9 0,3-3-10 0,-2 1-22 15,0-1 39-15,2 0-9 0,0 0-31 0,0 2 44 16,1-1-38-16,-2-2 17 0,2-1 16 16,0-1-28-16,0 0 42 0,0 0-24 0,0 0 8 15,0 0 1-15,11 4-9 0,-7-5 8 0,-1-1-18 16,0 1 22-16,1-2-5 0,-2 0-13 15,3 0 9-15,-1-2 8 0,5-3-6 0,-4-1 7 16,2-3-22-16,-2 4-5 0,-1 2 3 0,-3-4-4 16,3 7 33-16,-4-5 0 0,1 5-38 0,-1 3 27 15,0 0-14-15,0 0-2 0,0-8 5 16,0 8 3-16,0-6-1 0,0 6-10 0,-12-12 7 16,8 9-20-16,-2 3 27 0,1-2-3 0,0 2-15 15,-1 0 21-15,-8 7 7 0,2-3-21 16,4 0 18-16,-4 3 0 0,-1 1-27 15,5-1-10-15,1-1 10 0,3-2 31 0,1 1-11 16,1 0-5-16,-1-1-26 0,2 0 38 0,-1-1-13 16,2 1-3-16,-1 1-4 0,1-2-15 0,-1 1 25 15,1-4-3-15,0 0-7 0,0 0 16 16,11 9-4-16,-8-8-12 0,2 0 2 0,1-1 1 16,-2 2-2-16,3-2 17 0,-2-3-17 15,1 2 11-15,-1 1-10 0,-5 0-14 0,0 0 29 16,18-9-12-16,-5 2 0 0,-3 0-1 0,-3 2 4 15,-2-1 0-15,-1 0 0 0,0 0 4 0,-3 2 6 16,2-2-17-16,-1 3 3 0,-1-1-8 0,0-1-1 16,-1 2 0-16,0 3 10 0,0 0 3 15,0 0-4-15,0 0 0 0,0-5 12 0,-15-3-18 16,11 8 3-16,-2 0-11 0,1 2 6 16,1-1 22-16,-1 2-15 0,-9 4-2 0,5-1 1 15,2 0 0-15,2 2 1 0,1-6-9 0,2 4 6 16,-1 0-20-16,1-3 23 0,0 3 1 15,2-2-6-15,0 0-25 0,0-4 38 0,0 0-20 16,0 0-7-16,0 7 12 0,0-7 22 0,11 13-8 16,-7-12-3-16,-1 0-2 0,2-1-4 0,-1 0 18 15,1 0-11-15,2-1-4 0,-3 0 8 16,1 0 15-16,0-3-5 0,-1 0-28 16,7-3 16-16,-4-1-7 0,1 2 9 0,-2-1 1 15,-4 1-3-15,1 1 7 0,1 1-28 0,-3 0 36 16,1 1-15-16,0-1 1 0,-2-1-24 15,0 5 29-15,0 0-1 0,0 0-8 0,0 0-27 16,0 0 40-16,-13-13-18 0,6 13 4 0,0 0 0 16,2 1-2-16,0 2 2 0,1-1 8 0,-3-1-6 15,2 5-3-15,-4 3 10 0,0-1-9 16,4-2-1-16,-1 1-23 0,2-1 33 0,2 0-19 16,0-1-3-16,1 0-4 0,0 0 1 0,1-1-16 15,0-4 0-15,0 0 1 0,0 7 29 16,0-7 0-16,0 7-5 0,12 5-9 0,-8-9-3 15,0-1-14-15,4-1 19 0,-4 0 1 0,1 1 20 16,4-2-27-16,-4-2 22 0,-5 2-8 16,0 0 14-16,9 0-3 0,-3 0-13 0,7-10 43 15,-3 3-20-15,-1-3-1 0,-1 2-21 16,-4-1 18-16,1 1-3 0,-3 2-2 16,0 0 6-16,-1 1-23 0,-1-1 4 0,0 6 16 15,0 0-15-15,0-6-15 0,0 6 47 0,0 0-20 16,-14-15 7-16,10 14-13 0,-1-1-11 0,-2 2 20 15,2-1 1-15,-1 2-17 0,-1 1-15 0,7-2 18 16,0 0 2-16,-25 10 6 0,12-4 9 16,6 1-2-16,-1 0-36 0,3 0 24 0,1-3-6 15,-2 1-16-15,4 0 1 0,0-1-4 16,2 0 12-16,0-4 3 0,0 0-1 0,0 0-5 16,0 7 11-16,0-7 2 0,0 6 18 0,14 5-26 15,-12-10 7-15,3 2-13 0,-1-3 27 0,1 0-24 16,-1 0 32-16,1-2-20 0,0 1 12 15,0-2-20-15,-1 0 17 0,0 0 2 0,0-1 7 16,6-8-19-16,-5 3 6 0,0 3 4 0,-2-1-2 16,0 1-10-16,-3 1 30 0,0 0-17 15,0 5 8-15,0 0-12 0,0 0 11 0,0-6-30 16,0 6 14-16,-9-12 12 0,5 12-30 0,-2 0 11 16,-1 0 10-16,1 0 10 0,0 3-5 15,0-1 4-15,-8 4-26 0,4-1 15 0,1-1-10 16,1-1 13-16,2 2-21 0,2-1 22 15,0 0-24-15,2 0 4 0,-1-1-38 0,0 1 25 16,2-1 8-16,-1 0 6 0,0 1-3 0,1-2-19 16,1-2 17-16,0 0-5 0,0 0-4 0,0 0 15 15,0 0 6-15,0 0-1 0,13 9 2 16,-7-10 0-16,-2-1-2 0,3-1 19 0,-1 0-5 16,7 0-5-16,1-5-1 0,-5 3 40 15,-2 0-26-15,2-3 14 0,-2 1-12 0,0 3 9 16,-4 2-10-16,1 0-5 0,-2 0-3 0,-2 1 10 15,0 0-3-15,0 1-9 0,-2-2 0 0,0 4-1 16,-3-1-10-16,0 2 12 0,-9 4-9 16,3-2 24-16,-3 2 2 0,3 0-32 0,1-3 11 15,1 3-1-15,-2 0-15 0,2 1 1 0,1-3 2 16,3 0-11-16,1-1 11 0,-2-1-24 16,4 0-1-16,0 1 28 0,2-2-7 0,-1-1 4 15,1 2-19-15,-2-3 18 0,2 0 1 0,0 0 3 16,0 0-11-16,0 0 36 0,0 0-15 15,14 5 0-15,-10-7 0 0,1 2 0 0,2-3 34 16,6-3 1-16,-4 1-10 0,4-1-11 0,-3-1 24 16,-3 2-19-16,1 0 3 0,1-6 3 15,-2 7-7-15,-1-1 0 0,-1-4-22 0,-2 5 27 16,0-1-4-16,-2 0 2 0,2 3-13 16,-3-3 14-16,2 1-7 0,0 1-14 0,0-1 18 15,-2 0-10-15,0 1 7 0,2-1-10 0,-2 0 14 16,0 1 3-16,0 0-7 0,0 0-13 15,0 0-1-15,0 3 24 0,0-5-20 0,0 3 3 16,0 1 1-16,0-1 9 0,0 2-2 0,0-3-5 16,0 0-6-16,0 3-3 0,0 0-11 15,0 0 10-15,0 0 11 0,0 0-12 0,0 0-7 16,0 0 23-16,0 0-12 0,0 0-11 0,0-6 9 16,0 6-17-16,0 0 22 0,0 0 2 15,0 0-6-15,0 0-19 0,0 0 31 0,0 0-10 16,0 0 7-16,0-6-22 0,0 6 39 0,0 0-20 15,0 0 0-15,1-5-4 0,0 3-6 16,-1 2 14-16,1-2-1 0,1 2-6 0,-2 2 3 16,0-2-10-16,0 0-2 0,0-2-7 0,0 2 26 15,1-2-30-15,-2 3 37 0,2 0-30 0,-2-1 17 16,1 0-4-16,0-2 5 0,1 3-9 16,-1-2 2-16,0 1-7 0,-1 0-18 0,1 0 4 15,0 0 9-15,0 0-6 0,0 0-12 16,0 0 2-16,1 1-44 0,0 0-54 0,-1-1 14 15,2 0-67-15,-2 2-14 0,0 0 18 16,0-2-239-16,0 1 34 0,1 1-116 0,0 0 35 16,0-1 61-16,-1-1 13 0,3 2 41 0,-3-4 15 15,2 4 10-15,1 0 4 0</inkml:trace>
  <inkml:trace contextRef="#ctx0" brushRef="#br0" timeOffset="55410.1189">8232 4048 386 0,'0'0'309'0,"0"0"-36"0,0-14-38 15,0 14-20-15,0 0-38 0,23-25 11 16,-23 23-27-16,1-2-26 0,0 1-6 0,-2 1-30 15,-2 0-4-15,3 1-9 0,-2-1 1 0,-1 2-6 16,-1 2-8-16,2 1-31 0,-3-1 26 16,0 1-4-16,1 1-34 0,0-1 12 0,0 1-18 15,0-1 18-15,2 1-19 0,-2 1 7 0,4 1-16 16,-5-3 29-16,2 3-20 0,3-6 20 16,0 0-15-16,0 5 12 0,13 4-4 15,-3 1-2-15,2-8 31 0,-2-1-22 0,-1 2-16 16,-1-3 8-16,-8 0 28 0,8 0 11 0,0 0-37 15,0 0-1-15,14-12-9 0,-12 6 21 0,-2 3-19 16,-1-4-2-16,-2 4-2 0,0-2 7 16,-1 2-15-16,-4-1 16 0,3-1-9 0,-2 0-21 15,-1 3 25-15,0 2-3 0,0 0-18 0,0 0-2 16,-10-9-6-16,3 9 16 0,4-2-7 16,-4 4-18-16,1 0 10 0,-2-1 3 0,2-1 21 15,-13 8-19-15,11-1-23 0,-5 2 34 16,7-2-18-16,-1 0 5 0,5-2-24 0,-2-1 43 15,1 2-25-15,3-3 2 0,0 2-1 0,0-5 0 16,0 0 19-16,0 0 15 0,0 0-17 0,9 13-11 16,-5-12-13-16,0 0 6 0,0 1 8 0,2-2 5 15,-1-2-2-15,-1 1 0 0,3 1 19 16,-3-1-3-16,-1-1 16 0,-3 2-18 0,8-4 0 16,-4 1 18-16,-2-1 5 0,1 1-11 0,-2 1 6 15,2 0-23-15,-2-1 18 0,0 1-6 16,2 0-19-16,-2-2-5 0,1 4 13 0,0-3-3 15,-1 1 12-15,-1 2-3 0,0 0-64 0,0 0-37 16,0 0-15-16,0 0-33 0,10 5-37 16,-12-1-82-16,-2-1 23 0,4 2 20 0,0 1 17 15,0-1-259-15,4 1 13 0,-5 2 29 0,1 0-16 16,0 4 26-16,12 18 78 0,0-13 12 0,3 2 29 16</inkml:trace>
  <inkml:trace contextRef="#ctx0" brushRef="#br0" timeOffset="56558.1876">10137 4716 413 0,'0'0'289'0,"2"1"-29"0,0 2-31 16,-1-1-7-16,1-1-4 0,0 2-11 0,1-2 18 16,-3 0-31-16,3 1-20 0,-3 0-4 15,0 0-47-15,1-2-22 0,0 2 20 0,-2 1-32 16,0 0 18-16,1 2-16 0,-3-1-36 16,-2 0 9-16,3 1-3 0,-7 9-8 0,5 1-23 15,-5-2 16-15,-4 1 34 0,6-2-60 0,1-1 16 16,1-2-13-16,-6 2 28 0,4 3-49 15,2-5-1-15,1-2 15 0,2-4 8 0,-2 0 0 16,2 0-6-16,-2-2-3 0,4 3 10 0,-2-1 16 16,2-3-7-16,0 1-3 0,-1-1-2 15,1 0 12-15,3 0-3 0,-3-1 35 0,2-2 9 16,0-1-14-16,1 2 8 0,-1-3-10 0,-2 1-3 16,1-2-2-16,-1 0-15 0,2-1 20 15,0 2-13-15,-2 0-4 0,0-2-27 16,0 7 25-16,0 0-11 0,-12-21-7 0,2 10-26 15,2 8 13-15,-2 0 4 0,3-1-4 0,-3 3-7 16,1 1 5-16,1 0-2 0,-3 0-7 0,-14 17 11 16,11-9-18-16,7-1-1 0,-5 3 18 15,4 2-19-15,1-3 23 0,-1 3-10 0,4-4 3 16,4-1-1-16,-2 1-14 0,2-8 12 0,0 7-15 16,0-1 12-16,0-6-3 0,12 16 15 15,-8-11-6-15,7 3-13 0,0-3-3 16,-1-2 23-16,0-3-18 0,-1 0 4 0,-9 0 18 15,13 0 8-15,1 0-26 0,15-15 19 0,-14 11-13 16,0-7 10-16,-1 0 8 0,-4-2-2 16,3 2-7-16,-3 0-1 0,-1-1 2 0,-5 2-2 15,1 2-12-15,-3-1 11 0,-2 5 5 16,0 4-5-16,0 0-14 0,0 0 0 0,-12-14-4 0,4 13-10 16,-11 1 10-16,8 0 9 0,-4 0-8 15,-2 0-2-15,-17 15-5 0,15-6 14 0,4 1-2 16,0 0-12-16,4 2 0 0,-1 1 11 15,3 1 0-15,0-1-3 0,7-3 1 0,-3 0 2 16,4-1-8-16,1-9 1 0,0 8 4 0,0-3-19 16,12 7 1-16,-1-3 27 0,-1-2-15 15,0-2-4-15,3 3 8 0,1-8 4 0,-5 2-4 16,1 0-10-16,-10-2 0 0,18 0 16 16,-4 0 6-16,17-15-10 0,-15 9 9 0,-3-1-6 0,0-2 21 15,-4 6-2-15,-5 0 4 0,1-1 6 16,-3-1-2-16,2-1 1 0,0 2 4 0,0-1-23 15,-3 1 13-15,3 1 4 0,-4-1-16 16,0 4-1-16,0 0 2 0,0 0-29 0,0-8-26 16,0 8-64-16,0-6 10 0,0 6-107 15,0 0-45-15,0 0-67 0,0 0 29 0,-5-12-283 16,3 12 62-16,0-1 32 0,2-1 40 0,0 2 26 16,0-1 39-16,-1 2 12 0,1-2 22 15,1 0 18-15,3-2 6 0</inkml:trace>
  <inkml:trace contextRef="#ctx0" brushRef="#br0" timeOffset="57431.4732">11767 3996 522 0,'7'-6'291'0,"1"1"-25"0,-3 0-20 0,2 1-13 0,-1 1-9 15,-1 0-26-15,0 0-21 0,0 2-15 16,-1-2 0-16,-1 1-9 0,-1 1-17 0,3 0-16 16,-3-1 28-16,0 2-35 0,1-3-7 15,-1 3-8-15,-2-1-37 0,0 1 23 0,0 1-40 16,-1 2 13-16,0-1-26 0,-4-1-2 15,3 2 9-15,0 0-22 0,0-1-10 0,1 3 18 16,-8 4-3-16,7 0 24 0,-1-2-31 0,3-2-2 16,0 1 17-16,0-2-15 0,0 0 31 15,0-4-18-15,0 0-19 0,0 0 11 0,0 0 11 16,13 13-25-16,-11-11 26 0,4-2 12 16,-1-4-5-16,0 4-5 0,1-3 30 0,7-4 7 15,-3 3-16-15,3-7 24 0,-3 0-6 16,-1 1 1-16,0-1-26 0,-4 4 29 0,2-9-2 15,-5 4-24-15,-2 4 10 0,3-2-16 0,-3 2 6 16,1 2 6-16,-1 6-16 0,0 0-7 16,0-6-8-16,0-1-8 0,0 7 13 0,0-7-20 15,0 7-18-15,0 0 27 0,0-8 4 0,0 8-13 16,0 0-15-16,-13-5 6 0,11 5 3 16,-1 4 0-16,-1-1-3 0,-1 1 12 0,0 0-2 15,3 0-1-15,-2-1-16 0,1 4 21 0,-1-4-7 16,3 3-2-16,0-2-8 0,1 0-16 15,0-4 27-15,0 0-2 0,0 8-1 0,0-1 0 16,15 9-15-16,-6-10 17 0,-1-1 7 0,3 3-17 16,-1-5 11-16,-1-3-8 0,0 0 15 15,-9 0-16-15,7 0-1 0,0 0-4 0,1 0 8 16,10-16 6-16,-7 8-14 0,-3 0-7 0,0-2 23 16,-1 5-11-16,-3-2 9 0,0 1-2 15,-3-1 3-15,2 2 6 0,-2 0 2 0,-1 2-18 16,2-2 20-16,-2 5-13 0,0 0 3 0,0 0-3 15,0-7-1-15,0 7-13 0,0-7 10 16,0 7 1-16,0 0-12 0,0-5 4 16,0 5-11-16,-6-7-42 0,5 9 6 0,-3 0-76 15,0 2-63-15,-6 5-81 0,1-1 23 0,2 6-297 16,0 1 38-16,5 0 38 0,-1-4 34 0,3-2 31 16,0 6 27-16,17 25 23 0,-6-17 24 15,6 4-40-15,3 0-4 0</inkml:trace>
  <inkml:trace contextRef="#ctx0" brushRef="#br0" timeOffset="58259.4646">13810 5498 282 0,'5'-1'416'0,"-3"0"-59"16,1-2-86-16,-3 2-25 0,1 0-42 15,2-2-28-15,-2 3-3 0,0-2-25 0,1 2-15 16,-1 0 5-16,-2 0-19 0,-1 2-31 0,0-1-12 16,0 1 28-16,0 2-54 0,-3-3 21 15,2 0-24-15,1 2 10 0,-3 0-5 0,2 0-14 16,1 1-11-16,-1 0-15 0,0 2 5 0,1-3 1 15,-1 2-4-15,2-2 11 0,1 2 22 0,0-2-13 16,0-3 3-16,0 0-30 0,0 8 11 16,0-8 10-16,0 7 7 0,12 2 24 0,-9-6-4 15,3-1 6-15,-3 0-4 0,4-1-6 16,-2-1-7-16,0-1 5 0,1-2-5 0,-6 3 22 16,21-13-4-16,-14 6-16 0,0 1 28 0,-2 0-30 15,-1 0-13-15,-2-1-1 0,1 2-3 16,-3-1-3-16,0 1-2 0,0 5-31 0,0 0 2 15,0-6 36-15,0 6-11 0,-14-12 14 16,7 10-28-16,0 2 10 0,0 0-1 0,0 0 3 16,-2 0-8-16,-14 11-1 0,9-7-29 0,-7 4 17 15,10 0-46-15,0 1 32 0,4-3-12 16,0 0 19-16,5 2-2 0,-1-3-11 0,3 0-3 16,0-5 11-16,0 0-5 0,12 23-14 0,-2-16 39 15,-1 3-16-15,4-3 2 0,1-1 21 16,-1-5-21-16,3 2 1 0,0 2 72 0,-2-2-26 15,-3-3 32-15,2 0 12 0,-13 0-4 0,9 0 19 16,4 0-33-16,2 0 28 0,17-12-5 16,-21 9 8-16,-1 0 16 0,-3 1-13 0,-2-2-7 15,2 2-14-15,-2-1 10 0,-1 0-4 0,-3 2-1 16,4-1 6-16,-1 0-16 0,-2 2-12 16,1-3 16-16,1 1-29 0,-3-1 3 0,2 2-9 15,-2-2 2-15,0 1-24 0,0-2-19 0,-1-1-44 16,0 5-32-16,0 0 8 0,-15-15-139 15,-3 1-66-15,1 3 25 0,-8-4-303 0,1 1 51 16,-6-3-49-16,-2-2 50 0,-4-2 34 0,-6-3 70 16,-4-2 9-16,-6-6 79 0,-6-3-9 15,-4-2 15-15,-9-2 11 0</inkml:trace>
  <inkml:trace contextRef="#ctx0" brushRef="#br0" timeOffset="60343.9715">5943 4528 752 0,'0'0'281'0,"0"0"-40"0,0-13-43 16,0 13-10-16,0 0-18 0,0 0-4 0,0 0-33 16,0 0 17-16,0 0-11 0,0 0-35 15,0 0 12-15,0 0-43 0,-11-6 47 0,-6 13-45 16,2 3 1-16,-3-4 33 0,-1 4-54 16,1 1 3-16,2 0-7 0,-4-2 35 0,-2 2-26 15,6-1 49-15,-9-1-37 0,4 2-15 0,0-1 12 16,1-2-36-16,0 0 36 0,3 1-10 15,-1-1-6-15,2-4 14 0,9 2-9 0,-2 0-6 16,-1-2 19-16,3-1-8 0,1 1-6 0,1-4-15 16,1 1-15-16,-1 2-2 0,0-2-9 15,2 1 28-15,-1-2-24 0,2 1 24 0,-2-1-42 16,1 0-2-16,3 2-1 0,-2 1-16 0,0 1-68 16,1-3-52-16,-2 1-45 0,2-1 15 15,-2 1 17-15,0 0-365 0,2-2 39 0,-3 1 31 16,-1 0 29-16,2 2 65 0,-2 0 21 0,-9 7 18 15,4-1 13-15,1 4 1 0</inkml:trace>
  <inkml:trace contextRef="#ctx0" brushRef="#br0" timeOffset="61253.872">5190 4960 400 0,'-4'-4'356'0,"3"0"-56"0,-1 0-37 0,-1 0 18 0,2 1-72 15,-1-3-19-15,1 5-10 0,-1-2-25 16,-2-1-19-16,0 1-17 0,-11-1-26 0,6 3 0 16,0 1-18-16,-3-2-8 0,2 2-13 15,2 0 15-15,-4 0-3 0,-18 12 3 0,11-9-37 16,-3 0 12-16,0 1-5 0,1-1 11 15,1 2-2-15,-4-1-30 0,5-1 23 0,-3-1-28 16,4 2 7-16,-2 2 27 0,5-5-34 16,3-1 16-16,-6 6 18 0,5-5 4 0,3 1-21 15,10-2 1-15,-7 0 10 0,7 0 4 0,-8 0-25 16,8 0-1-16,-8 0 29 0,8 0-37 0,0 0 15 16,-9 0 4-16,9 0-6 0,-7 9-2 15,5-5 55-15,2-1-36 0,0 2 17 0,3-1 0 16,-3 1-10-16,2 0-1 0,0 1 8 15,3 9-13-15,1-1 4 0,-2-1-1 0,0-1-11 16,-2 2 5-16,2 5-6 0,-1-2-23 0,-1 1-5 16,-2 0 18-16,2-1-4 0,-2 1-3 15,0-8 14-15,0 4-4 0,0 2 13 0,0 1-11 16,-13 22-4-16,6-18 18 0,0-2 15 0,0-1-18 16,1-1-11-16,1-1 23 0,-2 3-12 15,1-1-14-15,2-2 0 0,0-1-7 0,2-1 8 16,-1 0 4-16,2-5-14 0,0-1 12 15,1 0-11-15,0-1 14 0,0-7-1 0,0 0 5 16,0 14 1-16,11 7 3 0,-1-9 3 0,-3-7-8 16,2 6 0-16,0-9 6 0,2 1 6 15,6 0-18-15,1-3 12 0,3 0-19 0,-12 0 16 16,6 0-4-16,2 0-11 0,23-12-6 0,-20 9-2 16,0-1 2-16,-2-1-27 0,-1-1-21 15,-4 0-33-15,3 2-33 0,-2-2 9 0,-3 0-106 16,-2-2-44-16,-4 1-34 0,0 2 24 0,-2-3-200 15,-2 2 41-15,-1 0-117 0,0 6 30 16,0 0 34-16,0-10 91 0,-13-10 9 0,7 12 25 16,-2 2 3-16,-1-4 10 0,4 4-5 15</inkml:trace>
  <inkml:trace contextRef="#ctx0" brushRef="#br0" timeOffset="61438.5538">4878 5360 222 0,'-6'-4'417'0,"1"1"-83"0,0-1-18 0,2 2-18 0,-1 1-40 16,2-2-11-16,-1 1-20 0,1-1-16 15,-1 3-14-15,3-2-16 0,1 0-43 0,-1-1-7 16,0 1-16-16,0-1 14 0,3 0-15 0,1 1-12 16,-2-1-10-16,2-1-11 0,1 3-7 15,-1-1-100-15,0 1-7 0,0-2-53 16,-2 2-37-16,4-2-28 0,0 1 13 0,-2-1-183 16,-1 1-103-16,10-6 29 0,-1 1-17 0,1-3 27 15,0-2 51-15,-4 2 42 0,4-1 11 0</inkml:trace>
  <inkml:trace contextRef="#ctx0" brushRef="#br0" timeOffset="61905.3464">5163 5079 411 0,'8'-7'373'0,"-3"-1"-14"0,0 3-77 0,4-6 0 16,-6 1-4-16,0 6-52 0,3 2 1 16,-2-2-36-16,-3 2-21 0,1-1 34 0,0 2-31 15,-1 0 1-15,2-3-13 0,-3 4-15 16,0-1-29-16,1-1-15 0,0 1-15 0,0-2-20 15,-1 3 2-15,0 4 14 0,-1-2-29 0,-1 1 18 16,0 2-14-16,-7 6 0 0,1 5 2 16,2-3 10-16,-1 2-32 0,-2 3 1 15,2-1-1-15,-3 1-6 0,1 1 1 0,1 2-3 16,1-2 4-16,-2-1-19 0,2 4-15 0,1-2 13 16,1 1 10-16,-2 0-8 0,4 0 3 15,1 1-30-15,1 2 29 0,0 0-5 0,1-16-4 16,0 7-19-16,0 1 24 0,0 2-3 15,19 14-13-15,-11-17-9 0,-1 0 13 16,5-4 13-16,-1 0 6 0,4-4-30 0,1 2 29 16,-1-2-4-16,-1-1-3 0,-2 0-3 0,-3-3-5 15,2-2 21-15,-2 1-17 0,0-1 7 16,-2-1 16-16,0 0-30 0,3 0 11 0,-1 0 17 16,0 0-4-16,-2 0 10 0,-7 0-27 0,9 0 17 15,-2 0 10-15,-7 0-12 0,0 0-8 16,8 0-19-16,-8 0-5 0,7 0-51 0,-7-6 6 15,10 6-20-15,-10 0-64 0,0 0-40 16,13-11-46-16,-12 7 21 0,0 1-289 16,-1 1-5-16,0-1 39 0,0-1 60 0,-2-1 23 15,2 1 8-15,-2 0 11 0,0-3 36 0,-2-4-1 16,1-1 17-16</inkml:trace>
  <inkml:trace contextRef="#ctx0" brushRef="#br0" timeOffset="62379.4133">5354 5135 489 0,'1'-1'315'0,"-1"-1"-34"0,-1 1-50 15,1 1-9-15,1-2-49 0,-1 2 2 0,1 0-27 16,-1 0 13-16,2 0-21 0,2 2-3 0,-1-2 4 15,1 3-25-15,0-2 1 0,2 3 29 0,5 5-47 16,5 2 17-16,-2-3-21 0,-3 2-15 16,1-1-1-16,-1 2-28 0,0-2 6 0,0 2-6 15,0 1 17-15,-3-5-1 0,4 4-26 16,-3-1-25-16,-2-3 29 0,-1 1-9 0,-1-2 13 16,-1-3-29-16,-2 0-22 0,2 1 19 0,-2 0-11 15,0 0 0-15,-1-2-14 0,2 1-1 16,-2 0-35-16,1 0-18 0,-2 0-39 0,1-2-16 15,-1 1-62-15,1 2 15 0,2-4-152 0,-3 0-111 16,1 0 30-16,-1 0 27 0,0 0 15 16,0 0 23-16,0 0 15 0,4-13 9 0</inkml:trace>
  <inkml:trace contextRef="#ctx0" brushRef="#br0" timeOffset="62696.5042">5652 5114 454 0,'2'-5'408'0,"2"2"-98"0,-3 1-32 0,1 0 2 15,-2-2-64-15,2 3 16 0,-2 0-61 16,4 1 9-16,-4 0-26 0,0 1 22 0,1 0-26 16,-3 4-13-16,0-1-2 0,0 12-14 15,-3 2-16-15,0 0-11 0,-2 1 24 0,1-1 4 16,2 0-16-16,-2 0 2 0,-1 3-36 0,-2-2 18 16,2-2-6-16,0 3 7 0,-3-1-41 15,2 4 14-15,-1-4 18 0,2-3-29 0,-2 2-15 16,2 1 7-16,0-3-6 0,-1 1-12 0,-2-2 10 15,1 0 11-15,1 3-11 0,0-2-3 16,1-4-24-16,1-1 25 0,0-1-26 16,1-2 3-16,0-2-33 0,0-1-17 0,1 1 4 15,2-3-61-15,0 0-38 0,1-1-16 0,-1 1-23 16,0-1-32-16,-2-2-42 0,3 1 20 0,1-1-190 16,0 0-34-16,-2-4 14 0,3 2 48 15,0 0 22-15,0-4 27 0,7-11 13 0,0 2 19 16,4-3-22-16</inkml:trace>
  <inkml:trace contextRef="#ctx0" brushRef="#br0" timeOffset="63019.7929">5735 5195 328 0,'2'-4'374'0,"2"-1"-69"15,-2 3-22-15,1-1-39 0,-2 1-36 16,-1 1-7-16,4-1-29 0,-2 2 16 15,-2 0-35-15,2 2 29 0,-2 1-50 0,0 0 13 16,0 2-38-16,0 1 14 0,-1 0-27 0,0 10-10 16,1-7-8-16,-10 19-9 0,6-11 38 15,0 1-11-15,-1 3-9 0,0-5-10 16,1 1 1-16,-2 0 2 0,2-1-4 0,-2 1-24 16,3-1 5-16,-1-7-6 0,2 4 3 0,1-3-2 15,1-2-30-15,-2 2 11 0,2-5 1 16,-2 3-4-16,2-8-2 0,0 6-2 0,0-6-6 15,0 8-2-15,0 1-84 0,0-3-30 16,0-6-8-16,0 8-39 0,0-8-41 0,0 7 19 16,0-7-192-16,0 0-117 0,-10 13 34 0,8-13 29 15,2 0 51-15,0 0 14 0,2-1 24 0,1-2-5 16,-3-1 0-16</inkml:trace>
  <inkml:trace contextRef="#ctx0" brushRef="#br0" timeOffset="63316.9224">5806 5272 419 0,'5'-2'373'0,"-1"-1"-81"0,0 2 4 0,1-1-26 16,0 2-35-16,1 0-15 0,1 2-5 0,0-1-29 16,-1-1 13-16,16 15-21 0,-6-8-17 0,0 2-19 15,-9 0-15-15,2 5 23 0,5-6-8 16,-2 4-34-16,1-2 3 0,-2 3 1 0,1-1-24 15,-3 1 8-15,2 1-33 0,-2-3 24 16,-1 3-17-16,1-1-24 0,0-1 25 0,0-2-10 16,-1-2-17-16,0 2-6 0,0 1-82 15,-2-2-36-15,-1-3-11 0,-1-2-56 16,-1 1-53-16,-1-1-5 0,0-2 18 0,-2-2-181 16,0 1-100-16,0-1 42 0,1 2 29 0,-1-2 7 15,-1-4 22-15,2-1 21 0,1-1-21 16</inkml:trace>
  <inkml:trace contextRef="#ctx0" brushRef="#br0" timeOffset="63547.5634">6146 5347 443 0,'2'-9'404'0,"0"3"-58"0,1 0-54 15,-3 2-11-15,0-1-62 0,1 1 33 16,-1 2-83-16,-1 1-1 0,-2 1-8 0,1 0-8 16,-5 3-4-16,2-2-38 0,-6 8-4 0,-3 3-12 15,2-4-10-15,-7 2-1 0,2 0-11 16,2 5 2-16,1-4-22 0,-1-1-4 0,1 2-5 15,1-1 1-15,-3 1-6 0,4-1 13 16,-1 0-30-16,0 0-13 0,2-2-30 0,2 0-24 16,-3-2-64-16,3-3-42 0,2 1-47 15,4-3 17-15,-3 1-248 0,2 0 30 0,1-3 30 16,2 1 24-16,-1 0 24 0,2-1 18 16,0 0-3-16,2-1 9 0</inkml:trace>
  <inkml:trace contextRef="#ctx0" brushRef="#br0" timeOffset="63801.5387">6086 5398 359 0,'14'-5'420'0,"-3"3"-83"0,-1-1-20 16,-2 3-70-16,-2 0-5 0,-6 0-15 0,0 0 12 16,6 0-56-16,-6 0-25 0,18 13 12 0,-15-10-21 15,3 14-26-15,-3-7-14 0,2-2-12 16,-3 1-4-16,1 0-11 0,-2-2-31 0,4 8 30 15,-2-5-31-15,-2-2 5 0,-1 4 5 16,0-4-16-16,0-3 4 0,0-5-38 0,0 7-13 16,0-7-42-16,0 6-54 0,0-6-50 0,0 7-21 15,0-7 16-15,0 8-238 0,0-8 29 16,0 0 27-16,0 0-42 0,0 0 16 0,0 0 34 16,-11 13 22-16,9-15 0 0</inkml:trace>
  <inkml:trace contextRef="#ctx0" brushRef="#br0" timeOffset="64123.2543">6384 5236 813 0,'4'0'291'0,"2"0"-29"16,1 0-27-16,-3 2 23 0,10 7-56 15,-3 0-19-15,3 1 5 0,-5 3-11 0,-4 0-60 16,0 4 9-16,-1-2-19 0,2 3 10 0,-1 1 0 15,-3 1-27-15,0-2 11 0,-2 4-12 16,0-11 2-16,0 6-29 0,0 2 11 16,-13 19-7-16,9-18-7 0,-5 0-6 0,0 1-17 15,-1-2-21-15,1-1 36 0,-3-1-28 16,-1 0-7-16,1-1 15 0,-5-3-3 0,1-1-3 16,-1 1 2-16,0-1-15 0,3-1-10 0,-4-3 16 15,3 0-26-15,0-3-68 0,3-1-18 16,2-2-42-16,0-2-62 0,4 1 16 0,6-1 18 15,0 0 14-15,-6 0-273 0,-4-11 12 0,10 7 28 16,0-2 24-16,2-10 29 0,-2 7 17 16,11-18 14-16,2 3 1 0</inkml:trace>
  <inkml:trace contextRef="#ctx0" brushRef="#br0" timeOffset="71736.2135">5858 4263 241 0,'0'-15'150'0,"0"15"-25"0,0 0-16 0,13 0 14 0,-13-13-5 16,21-5-12-16,-17 16-1 0,1-2-21 15,-1 0 15-15,0 2-7 0,-1-2-44 0,3 1 45 16,-2 0 6-16,-1 0-21 0,4 1-40 0,-2-2 14 15,-1 0 13-15,1 4-3 0,9-9-5 16,-5 4 4-16,-2 3-7 0,1-3-8 0,-3 1 11 16,3 2-26-16,-2 1 3 0,1 0-8 15,12-6 23-15,-8 4-10 0,0 2-10 0,5-2 9 16,-2-4-1-16,2 5 11 0,-7 2-10 0,2 0 1 16,-1-1-8-16,-1 1 11 0,-9 0-7 15,14 0-2-15,2 0-13 0,0 0 17 0,-3 0-17 16,4 0 15-16,-1 0-5 0,1 0 3 0,0 6 8 15,-1-6-20-15,1 0 2 0,3 0 13 16,-1 0 5-16,1 0-31 0,0 0 10 0,2 0 2 16,-3 0-10-16,24-5 16 0,-23 5-19 15,0 0 25-15,0-1-8 0,2 0-24 0,3 1 10 16,-2 0 7-16,-1-3-25 0,0 3 34 0,1-2-30 16,-1 2 4-16,1-2 21 0,-1 1-23 15,-11 1 14-15,6 0-6 0,3 0 6 0,3 0-11 0,-1 0 37 16,28-11-33-16,-27 9 4 0,-10 2-16 15,6 0 7-15,3 0 17 0,2 0-12 0,26-12 10 16,-23 10 0-16,-4 2 4 0,5-1-22 16,-14 1-6-16,1 0 34 0,6 0-36 0,-2 0 4 15,0 0 17-15,-1 0 16 0,0 0-28 16,24 11-13-16,-25-7 9 0,-3-4 2 0,2 4 30 16,1-4-34-16,2 2 5 0,-2-2 35 15,-12 0-31-15,9 0-1 0,1 0 10 0,3 0 16 0,0 0-17 16,1 0 8-16,2 0 28 0,-3 0-46 15,1 0 5-15,-3 0 39 0,4 0-33 0,0 0-9 16,-2 0 24-16,1 0-6 0,2 0 28 16,-5 0 5-16,3 0-23 0,1 0-3 0,0-6-15 15,-2 6 1-15,4 0-19 0,-2-9 18 0,-2 9-11 16,18-12 35-16,-17 8-16 0,0-3 4 0,3-1 2 16,-3 0 8-16,0 2-20 0,-1-2 5 15,5-1-1-15,-2 5-7 0,-3-3-2 0,2 0 31 16,0 3-4-16,-3-1-21 0,1 3-5 15,0-2 5-15,1 1-9 0,-5 1-15 0,4-1 22 16,-5 1-14-16,7 2 8 0,-3 0 3 16,-8 0-14-16,5 0-4 0,4 0 9 0,2 0-6 15,22 10-2-15,-21-4 19 0,-1 1-5 16,2-5-1-16,-2 6 0 0,-4 2-1 0,4-1 0 16,-3 3-1-16,1-1 0 0,-2 1-1 15,-2 0 22-15,1 5-14 0,2-5-2 0,1 5 0 16,-2-4-1-16,-4 2-1 0,4 1-15 0,0 0 9 15,-2 2-1-15,3 0-1 0,-2-1-5 16,-2 2 1-16,4 2 0 0,-1-1 2 0,-3 1 0 16,4-3 2-16,-2 3 2 0,-2-2-2 0,1 0-4 15,2 2 0-15,-4-1 2 0,4 2-12 0,0-5 2 16,3 1 2-16,-5-2 0 0,3 0 6 0,0-3 0 16,0 0 1-16,-1-1 0 0,0-3 0 15,1 0 4-15,0 0 0 0,-2-3 13 0,4 3-2 16,-1-2-33-16,0-1 25 0,0 0 0 0,-1-2 0 15,-1 1-2-15,0 0 15 0,3 0-2 16,-4-2-1-16,2 3-9 0,-2 0-1 0,2-2 1 16,-4 4 2-16,0-7-3 0,2 5-8 15,-1-5-1-15,-2 5 1 0,4-1 0 0,-3-1 2 16,-3-1 18-16,6 1-15 0,-1-1 0 16,0 3 1-16,-2-5-1 0,1 2 0 0,2-1 1 15,5-1 2-15,-3 1 1 0,-8-2-7 16,5 0-1-16,6 0 1 0,-1 0-24 0,1 0 1 15,0 0 39-15,2 0-1 0,-1 0-2 0,1 0 0 16,0 0-14-16,0 0 0 0,0 0 1 0,0 0 1 16,-1 0 1-16,2 0-3 0,-1 0 2 0,22-10-14 15,-27 10 15-15,4 0-25 0,-13 0 29 16,6 0 0-16,0 0 20 0,2 0-2 0,2 0-51 16,-1 0 22-16,1 0-13 0,-2 0 11 15,2 0 0-15,2 0 1 0,-1 0 12 0,1 0 0 16,1 0 10-16,-1 0-1 0,-1 0-1 15,2 0-1-15,-3 6-21 0,1-6 3 0,0 0 0 16,-5 0 2-16,3 0 9 0,0 0 2 0,1 0-2 16,-2 0 6-16,2 0-1 0,1 0-10 15,-1 0 0-15,25-2 9 0,-25-1 21 0,4-3-15 16,0 3-2-16,4-4-40 0,-2 1 4 0,0-3 2 16,0 1 2-16,4 0 2 0,-1-1 14 15,0 2 7-15,-4-2 2 0,-2-3 0 0,3 0 0 16,4-1-2-16,-4 1 0 0,1-2 0 15,-1-2 0-15,-3 1 0 0,4 0-1 0,-2 1-17 0,0-1 9 16,2 0-10-16,-3-1 18 0,1-1-3 16,-1 0-12-16,1 1 3 0,-2 1 0 15,2 1 10-15,-1-1-2 0,0 2-10 0,-3 1 3 16,1-3 11-16,2 2-1 0,3 3 1 0,-3-2 0 16,-3-3 17-16,3 7-2 0,-2-3-17 0,-1-1-8 15,2 2 13-15,-3-1-1 0,2 0 9 16,0 2-2-16,-1-1-22 0,-4 1 1 0,11 0 2 15,-8 0 6-15,0 0 9 0,-2 2 0 0,0 0-1 16,0 0-28-16,-2-1 30 0,1 3-5 16,-3 0 2-16,1-1-3 0,1 0 4 0,-6 6-18 15,0-4 14-15,-4 0 5 0,4 3-10 0,-2-1-1 16,5-6 1-16,4 5-4 0,-10-4 1 16,7-1 31-16,-3 5-2 0,8-4-27 15,-8 3 1-15,3-1 0 0,-3-2 0 0,-1 4 15 16,4-9-5-16,-1 3 9 0,2 2 4 0,-6 0-16 15,9 0-2-15,-3-3 0 0,0 2 6 0,0 0 0 16,0 2 0-16,3-1-21 0,-7 0 2 16,2 2 2-16,-3 1 0 0,-2 1 1 0,0 0-2 15,-2 2 2-15,0-1 0 0,1-1-2 0,-2 3-6 16,1 0 1-16,-1 0 1 0,-4 0 2 0,0 0 1 16,12 0 15-16,0 0 1 0,8 13-3 15,-10-10-7-15,1 9 6 0,-3-8 0 0,7 2-1 16,-6 0 1-16,3 3-1 0,-1-2-20 15,5 2 23-15,-2 0 1 0,-3 0 9 0,3 3 0 16,0-4-12-16,0 1 8 0,-1 1-21 16,-8-4 2-16,9 3 0 0,-2-1-2 0,1 4 2 15,-1-2-4-15,1 0 1 0,3 1 1 16,-4 0 28-16,8 2-30 0,-6-1 26 0,2 1-13 16,-4-1 16-16,8-2-29 0,-6 2 2 15,0-3 3-15,0 3 27 0,0-1-23 0,2 1 17 16,3-3 2-16,-4 0-3 0,1 4-13 0,-2-2-3 15,2 0 0-15,-1 2 3 0,1-2 6 0,-1 0-9 16,3 3-1-16,-2 1 31 0,2-5 0 16,-3 1-2-16,2 1-15 0,-3-1-10 0,1 0 0 15,-1-2 0-15,0 3-13 0,1 0 1 0,2 0 1 16,-4-1 25-16,3 2 0 0,1 0-4 16,0 0-10-16,-2 1 11 0,2-1-1 0,2-2 0 15,-4 1 20-15,3-1-9 0,1 1-5 16,-1 2 0-16,0-2-2 0,-1 0-17 0,2-3 1 15,-3 0-1-15,2 1 3 0,-1-1-2 0,2 1 2 16,-1 1-15-16,1-3 2 0,2 2 40 0,-3 2-2 16,1 3-32-16,0-6 5 0,0 1 2 15,-2-1 0-15,-2 1 10 0,2 2-3 0,-2 1 0 16,2-2 0-16,-3 2-11 0,2 0 2 16,0 0-14-16,-2 2 1 0,-1-3 2 0,0 3 1 15,0-1 30-15,-2 1-9 0,3-1 13 16,-4 0 0-16,4 2-1 0,-4-6-3 0,2 5 0 15,-1 0-3-15,-3-2-2 0,2 1-1 0,3 1-1 16,-4-1-1-16,-1 0-25 0,-1 0 9 0,1 1 0 16,-1-2 10-16,1 1 3 0,-1 1 0 15,3 0-39-15,-3-1 12 0,-1 3 1 0,0-4 2 16,3 1 3-16,-3 3 3 0,1-4 18 0,2-1-8 16,1-1-34-16,-1 1 27 0,-1 0-2 0,-2-5 1 15,3-1 2-15,-4 0 8 0,1 0 5 16,0-3-1-16,-1 2 0 0,1-3-11 0,-4 1-1 15,1 0 15-15,1-1-14 0,-3 2 1 0,2-3 1 16,-2 1 0-16,2-1 7 0,-3 3-6 16,2 0-21-16,1 0 33 0,-1-1-15 0,1 0-6 15,-2 1-3-15,2-1 20 0,-2 4-17 16,-1-4 25-16,2 2-25 0,0 1 1 0,0-3 40 16,1 1-1-16,-3 0-3 0,2-1-3 0,0 2 0 15,0 0-16-15,0-1 4 0,-1 1-37 16,1 0 15-16,0 0-20 0,1 1 5 0,4 7-6 15,-5-3-25-15,5 0 19 0,-3 1 21 0,3 3-3 16,1-6 14-16,-2-1-29 0,3 2 30 16,3 1-29-16,-5-4 4 0,4 3 6 0,0-2-11 15,-1-2 39-15,-3-1-22 0,6 2 3 0,-2 1 2 16,-3-4 2-16,1 0 0 0,-3 0 3 0,7 4 10 16,0 3-8-16,-2-6 22 0,2 0-23 15,-2 2-1-15,2-1 6 0,-2 0-3 0,-3-2-2 16,1 2 2-16,7 1 0 0,-6-4-7 15,-1 4 29-15,-1-2-23 0,4 3 4 0,-3-3 19 16,0-1-8-16,1-2-29 0,-4 3 40 16,4 3-17-16,-1 0 8 0,2 0-15 0,1 3-11 15,-4-3 6-15,3 1 6 0,-1 1-14 0,-1-4 17 16,4-2 11-16,-4 5 8 0,9-4-35 16,-10 3 31-16,-2-4 8 0,13 6-25 0,-6-1 42 15,1-2-38-15,0 2 18 0,-1-3-21 16,3 1-11-16,1-1 34 0,-7-1-25 0,4 1 15 15,-1-4 21-15,-3 2-21 0,-1-2 0 0,1 3 23 16,-1-4-24-16,-1 1 30 0,1 0-17 0,-1-1-6 16,-1 1-2-16,2-1-15 0,5 0 2 15,1 0-10-15,2 0 44 0,-1 0-37 0,22-12 14 16,-20 9-26-16,2-3 15 0,0 1-3 0,0-1 8 16,0 2-27-16,5-5 0 0,-9 6-1 15,4-2 33-15,-5-3-37 0,4 4-6 0,-1-3 19 16,-1 2-14-16,-2 0 33 0,2-2-25 15,-1 0 3-15,0 1 38 0,-1-1-36 0,-4 2 42 16,1-2 2-16,5-2-36 0,-3 2-3 0,0 4 1 16,-1-8 18-16,2 3-12 0,-4 0-14 15,5-2 36-15,-5 3-27 0,-1 4 3 0,2-2 16 16,-2-3-12-16,0-1-7 0,0 4 12 0,0-1 18 16,-3 3-34-16,0-1 5 0,0-1 1 15,9 1 9-15,-6-2-1 0,-3 3-22 0,1-2 20 16,-1 0 15-16,-2 2-4 0,9-6-12 0,-5 4 38 15,-3-2-40-15,3 4 9 0,-4-1-5 16,0 1 1-16,-1 2 23 0,3-2 23 0,-5-1-45 16,3 1 3-16,0 1 28 0,-2 0-15 0,1 1-15 15,-2-1-4-15,1 0 25 0,-2 0-15 16,3 1-9-16,-3-1 2 0,2 1-14 0,-2 1-5 16,2-2 20-16,0 1 3 0,-1 1-5 0,-1-3-40 15,0 2-29-15,-1 0-28 0,0 1-66 16,0 0 15-16,0 0-311 0,-11-13 36 15,-1 3 29-15,1-5 27 0,-1 0-34 0,-1-3 14 16,-3 1 14-16,2-2-1 0</inkml:trace>
  <inkml:trace contextRef="#ctx0" brushRef="#br0" timeOffset="75273.9888">5760 7203 401 0,'-13'0'297'0,"13"0"-36"15,0 0-21-15,0 0-6 0,0 0-9 0,0 0-42 16,0 0-3-16,0 0-31 0,0 0 18 0,0 0-25 16,0 0 4-16,0 0-18 0,0 0-15 15,0 0-40-15,0 0-16 0,0 0 25 0,0 0 0 16,0 0-15-16,0 0-22 0,0 0-8 0,0 0 20 15,0 0-10-15,0 0-2 0,0 0 8 16,0 0-5-16,0 0 36 0,0 0-29 0,0 0 0 16,0 0 15-16,0 0-28 0,0 0 11 0,0 0-21 15,0 0-7-15,0 0-5 0,0 0 4 16,0 0-1-16,0 0 9 0,0-15-1 0,0 15-4 16,0 0-5-16,0 0 0 0,0 0-34 0,0 0 35 15,0 0-2-15,0 0-2 0,0 0-32 16,0 0 30-16,0 0-18 0,0 0 1 0,0 0-1 15,0 0 1-15,0 0 47 0,0 0-16 0,0 0-4 16,0 0-13-16,0 0-7 0,0 0 0 16,0 0 5-16,0 0-1 0,0 0 1 0,0 0-1 15,0 0-23-15,0 0 2 0,0 0 23 0,0 0-1 16,0 0-6-16,0 0-9 0,0 0-6 16,0 0 2-16,0 0 0 0,0 0 4 0,0 0-1 15,0 0 26-15,0 0-2 0,0 0-4 0,0 0 0 16,0 0-2-16,0 0-1 0,0 0-76 0,0 0 7 15,0 0-26-15,0 0 11 16,0 0-31-16,0 0-22 0,0 0-29 0,0 0-25 16,0 0 16-16,-13 0-188 0,13-10-62 0,0 10-5 15,0 0 66-15,0 0-8 0,0 0 23 0,0 0-23 16,0-15-14-16</inkml:trace>
  <inkml:trace contextRef="#ctx0" brushRef="#br0" timeOffset="76045.9638">5924 6472 385 0,'0'0'225'0,"0"0"-31"0,0 0-11 16,0 0-11-16,0 12-17 0,0-12-14 15,0 0 12-15,0 0-23 0,0 0-31 0,-15 21 8 16,15-20-13-16,-2 2-19 0,2-2-10 15,0 0-11-15,0-2 5 0,0 2-12 0,-2-1-11 16,2 0-44-16,0 0 14 0,0 0-36 0,0 0-54 16,0-1 7-16,0-3-89 0,0 1-108 15,0-1 18-15,0 0-114 0,0 0 9 0,1-2 1 16</inkml:trace>
  <inkml:trace contextRef="#ctx0" brushRef="#br0" timeOffset="83891.8333">2514 10815 262 0,'0'-14'193'15,"0"14"-5"-15,0 0 4 0,0 0-44 0,0-12-14 16,-20-8-31-16,20 18 14 0,-4 0-22 16,1-2 12-16,1 0-8 0,0 0 19 0,1 1-23 15,-1 0-9-15,-1 0-12 0,1-1 6 16,0 1-4-16,1 2-8 0,-1-3 7 0,2 1 5 16,-4 0-13-16,2 1 16 0,0 2-18 15,1-3-3-15,1 0-3 0,-2 2 6 0,0-3-11 16,0 3 6-16,2 1-13 0,0 0-14 0,0 0 6 15,0 0-13-15,0 0 8 0,0 0 9 16,-2-6-24-16,2 6 13 0,0-2-12 0,0 2 3 16,0 2-21-16,0-1 21 0,0 1-12 15,0 1-6-15,0 0 29 0,0 3-32 0,0 1 9 16,1 11-17-16,-1-10 24 0,0 7 30 0,0 5-13 16,0 3-20-16,8 26-2 0,-8-36 32 15,0 6-43-15,0 6 9 0,0 0 32 0,0 0 2 16,0 4-24-16,0 0 0 0,0 2 24 15,-12 30-41-15,12-31 1 0,-6-2 17 0,6 2 43 16,-5-2-30-16,1 2-27 0,0-4 10 0,2 2-8 16,-2 0 43-16,-1-3-59 0,1 1 20 15,1-4 23-15,0 2-14 0,1-3-6 0,-2-2 0 16,-1-2-19-16,4-3-14 0,0-2 22 0,1-4 14 16,-2 1-34-16,1-2 63 0,1-7-38 15,0 0 24-15,0 8-40 0,0-8 19 0,0 7-21 16,0-7-15-16,0 7 26 0,0-7 13 0,0 0-4 15,0 6-18-15,0-6-39 0,0 0-31 0,-4 9-21 16,3-13-44-16,0-1-37 0,2 2 15 16,-6-14-202-16,5-1-56 0,0 9 7 15,-6-21 34-15,6 12 23 0,-2-4 47 0,1 1 17 16,0-1 11-16</inkml:trace>
  <inkml:trace contextRef="#ctx0" brushRef="#br0" timeOffset="84575.0819">2187 10846 643 0,'-1'-3'183'0,"1"-1"16"15,1 1-33-15,0-1 4 0,1 0 4 0,-1 0-32 16,3 1-14-16,4-7 1 0,2 0-10 16,2 3-6-16,1 0-21 0,0-1-9 0,1 3 10 15,-1 0-34-15,-2 4 16 0,8-5-11 16,2 5 2-16,-2-1-16 0,5 0 18 0,3 2 0 16,0 0 9-16,-14 0-43 0,9 0-2 0,4 0-5 15,29 12-3-15,-28-5-2 0,1 1 11 16,1 0-7-16,-1 1 13 0,-1 2-24 0,-3-2 13 15,-1 2-8-15,2 6-6 0,0-2 1 0,-2 2 15 16,-2-1-15-16,0 5 16 0,1 1-17 16,-3-1 2-16,-1 1-8 0,0 1 11 0,-4-1 14 15,1 1 1-15,-2 2-11 0,-1-1-2 16,-1 2-4-16,-2-1 41 0,-3 0-42 0,2 0 18 0,-7 0 4 16,-1-10-18-16,0 3-3 0,0 5 20 15,-15 25-4-15,6-23-27 0,-2 0 8 0,-1-5-5 16,0 2-7-16,-2-3 5 0,-2 1-8 15,-2 2 18-15,0-4 3 0,-1 1 18 0,-3-2-15 16,3-1 7-16,-4 1-2 0,-2-3 30 16,2 0-6-16,-2 0-22 0,-1-4-5 0,1 1-9 15,-3-1-2-15,-3-3 28 0,0-1 20 16,2 0-26-16,-4 0-11 0,2-3 41 0,-4-2-7 16,3 0 7-16,3 1-30 0,14-2 28 15,-7 0-28-15,-2 0 33 0,-1 0-27 0,-20-10 6 16,24 7 12-16,4-1-8 0,4 2-4 0,3-1-18 15,0 3 13-15,4-3-19 0,0 3-18 0,3-2 10 16,-1 1 24-16,1 0-25 0,-2-1-20 16,3 1 10-16,-1-1-9 0,0 0-36 0,3 0 7 15,-1 0 4-15,1 0-67 0,1 0-48 0,2-1-18 16,-3 3-21-16,17-13-33 0,-6 3 20 16,4-4-196-16,5 1 31 0,1 0 31 0,0-1-114 15,2 2 46-15,4-2 52 0,5-2-4 0,0 0 39 16,5-1-4-16,2-3 8 0</inkml:trace>
  <inkml:trace contextRef="#ctx0" brushRef="#br0" timeOffset="85263.718">3784 10724 554 0,'-2'-6'256'0,"0"0"-21"0,1 0-15 16,-2 0 7-16,-1 2-42 0,3-2-13 16,-3 2 15-16,2 0-1 0,-2 1-57 0,0-1-12 15,0 3-14-15,0-4 27 0,-1 4-32 16,0 0 7-16,0-1-36 0,-1 2 30 0,-2 0 1 16,-5 0-28-16,-11 17-20 0,9-9 1 0,-1 3 12 15,0 2-10-15,3 1-2 0,-5-2 20 16,0 5-24-16,3 0 16 0,-2 1-10 0,3 1-13 0,-4-2-5 15,4 4 38-15,-3-2-7 16,5 2 14-16,-1 2-5 0,-1 1-22 0,1-3 32 16,-1 0-3-16,0 2-13 0,0 2-17 0,1 0 18 15,-2 2-6-15,2 1-24 0,0-1 5 0,-1-1 0 16,4 2 9-16,-4-1-29 0,2 2 2 16,2 0 12-16,0 0 10 0,2 3-6 0,3 1-16 15,0-2 4-15,2-2 7 0,2 3-7 16,1-18-10-16,0 9-10 0,10 30 19 0,-3-26-18 15,0-4 12-15,5 2 4 0,-2-3-22 0,4 1 3 16,3-6 0-16,3 4-3 0,1-2 3 16,2-3-6-16,2 1 17 0,3-3 2 0,-1-1-11 15,2 2 1-15,0-6-20 0,0 2 27 0,2-1-16 16,-4-1-4-16,0-2 5 0,-2 2 0 16,3-2-5-16,-1-1-3 0,-4-2-11 0,-4 0-2 15,-1-2-20-15,-5 1-20 0,-2-1 5 16,0-2-66-16,-11 0-38 0,0 0-24 0,7 0-22 15,-7 0-31-15,17-12 23 0,-17 7-192 0,1 1-96 16,-1-5 33-16,3-9 60 0,-2-2 27 16,-1-4 28-16,5-3 3 0,-2-2 33 0,3 2 15 0,3-3 8 15</inkml:trace>
  <inkml:trace contextRef="#ctx0" brushRef="#br0" timeOffset="85894.0722">4036 10782 477 0,'0'-3'312'0,"-2"0"-22"16,1 1-41-16,1 2 20 0,1-3-24 15,-1 1-10-15,2 1-70 0,-4-2 45 0,2 2-38 16,3 1-46-16,-4 0-14 0,1-2 30 15,1 4-4-15,-1-2-16 0,1 1-11 0,3 2-20 16,-1 0-3-16,-2 1-6 0,2 0-10 0,4 11-7 16,-2 0-6-16,4 0 28 0,-1-2-19 15,2 1 2-15,-2 3-3 0,1-4-22 0,0 3 1 16,1 2 14-16,0-1-3 0,-1 0-22 0,3-2 19 16,-3 2 6-16,2-2 3 0,-2 0-19 15,-1 0-8-15,-3 3 1 0,5-4 6 0,0-3-2 16,-3 6-18-16,3-6 15 0,-1 1 0 0,-3-3 1 15,-3 4-5-15,5 2-13 0,-1-3 10 16,-3-2-1-16,1-2-11 0,-1 0 8 0,0 1 6 16,-2-4-10-16,3 8-8 0,-1-8-3 15,1 2 15-15,-2-2-19 0,-2 0-9 0,0-2 17 16,2 1-14-16,-2-1 7 0,-1 0 2 0,2-2-3 16,-1 2-7-16,-1-2 23 0,1-1-18 15,-1 0-19-15,0 0-11 0,1 0-30 0,2 2 3 16,-2-1-57-16,-1-1-58 0,0 2-18 0,0-2-12 15,0-3-34-15,0 1 19 0,-1-1-159 16,1-2-101-16,1-2 34 0,3-8 32 0,-4 6 30 16,9-16 15-16,-4 7 21 0,4 0 18 0,3 0 13 15,0 1-1-15</inkml:trace>
  <inkml:trace contextRef="#ctx0" brushRef="#br0" timeOffset="86358.1489">4626 10872 480 0,'4'-4'333'0,"2"-2"-25"0,-2 3-41 16,0 1-9-16,-3-2-11 0,1 2-7 0,0 2-31 15,1 0 3-15,-2-2-22 0,2 2 0 16,-3-3-21-16,2 4-34 0,-2-2-14 0,2-1 1 16,-2 1-13-16,1 1-7 0,-1 0-14 15,0 0-6-15,1 0-6 0,-2 3 24 0,-2 2-16 16,1 0 7-16,-6 7-17 0,-1-1 3 15,0 6-16-15,-1-2-18 0,0 0 32 0,-3 3-1 16,1 2-16-16,1-3-17 0,-3 2 15 0,1 0-16 16,-2 5-2-16,2-5-3 0,-2 1-8 15,-1 1-14-15,-3 2 12 0,6-1 2 0,-3-2-13 16,0 5-16-16,0 0 25 0,-2-2 3 16,0 2-13-16,0 2-6 0,1-2 1 0,0 1 10 15,0 1-5-15,0-1-16 0,-1 0 11 0,2-1 1 16,0-1 11-16,-1 0-13 0,0-2-13 0,4-1 27 15,-1-2 2-15,-1 3 5 0,1-4-6 0,0 0-3 16,-2-3 21-16,5-3-8 0,2 1-20 16,0-1 26-16,-3-2-6 0,7-1-24 0,-4 0 19 15,3-4-6-15,2 2-6 0,-1-3 1 16,4 0-16-16,-3 0 8 0,1-2-37 0,2 1 3 16,0-2-11-16,-2 1 3 0,2 0-54 15,1-1-76-15,0-1-17 0,0 0-69 0,-3-6-33 16,11-4 30-16,0-4 22 0,-2 2 21 0,6-5-258 15,-1-2 26-15,7 1 32 0,2-1-32 16,0-2 24-16,1-1 26 0,3 0 15 0,1-1 0 16</inkml:trace>
  <inkml:trace contextRef="#ctx0" brushRef="#br0" timeOffset="86857.4443">5164 10961 557 0,'4'-3'314'0,"-2"2"6"0,2-2-51 0,-2 2-35 16,1-1 10-16,1 2-15 0,-2 0-49 0,-1 0-3 15,-1 0-16-15,4 0-25 0,-6 3 29 16,0 1-26-16,1 0-2 0,-1 2-15 0,-5 8-12 15,-1 1-15-15,-4 2-9 0,1 0-10 0,-1 2-8 16,-4-1 31-16,2 5-22 0,2-5 2 0,-5 1 7 16,0 4-8-16,3-2-8 0,-1 0-8 15,-1 2-8-15,2-3 3 0,0 1 3 0,-1-2-15 16,1 5 25-16,-3-2-17 0,2-1-4 16,-2 1 1-16,3-4-7 0,0 4-19 0,0-1 25 15,-1-2-4-15,1 2 6 0,1-3-20 0,-1 1 9 16,-2 0-15-16,1 2 10 0,2-2-13 15,-1-1 7-15,0-4-10 0,0 4 2 0,4-5 15 16,-2-1-6-16,2 1-10 0,-1 1 5 0,0-5-7 16,1 1-22-16,4 0 19 0,-2-3 0 0,4-4 5 15,-2 2-28-15,2 2 7 0,0-2-5 16,2-3-23-16,-1 1-11 0,-1 0 5 0,3 0-35 16,1 0 8-16,-2-3-73 0,0 1-46 15,2-1-22-15,2-1-40 0,0 0 25 0,1-4-213 16,2 2 33-16,7-12 33 0,3-2-69 15,1 0 53-15,1-1 38 0,6-3-5 0,0-2 26 16,1-4 16-16,3 2 1 0</inkml:trace>
  <inkml:trace contextRef="#ctx0" brushRef="#br0" timeOffset="87227.1761">5349 11148 835 0,'15'-7'308'0,"-4"3"-40"0,-2 1 1 0,-1 2-1 16,-1-1-39-16,0 2-22 0,0 0 13 16,-7 0-33-16,0 0-23 0,6 0 14 0,-6 0 1 0,26 15-39 15,-16-8 13-15,1 4-9 0,-1-2-7 16,0 5-7-16,2-1-27 0,-2 1 5 16,2-2-27-16,-1 3 9 0,1 0-4 0,-3-2 8 15,2 2-24-15,-2 1 5 0,0 0-13 16,1-1 6-16,0 0-21 0,-3 0-2 0,0 0-4 15,1 0 15-15,3-3-17 0,-7 0-14 16,2-1 3-16,2 4 11 0,-5-5-12 0,0-3-9 16,0 3-5-16,-1-3 9 0,1-2-3 0,-1-1-10 15,0 3-19-15,0-1 11 0,-1-2-27 16,1 3-25-16,0-3 4 0,0 2-62 0,-1-2-31 16,0-1 17-16,2 0-26 0,-3 0-32 0,2-1-1 15,1-2-58-15,-3 1 22 0,0-1-100 0,0 0-94 16,0 0-32-16,1-11 49 0,0 6 28 15,-1-4-44-15,0 1 26 0,0 0 67 0,0-9 8 16</inkml:trace>
  <inkml:trace contextRef="#ctx0" brushRef="#br0" timeOffset="87614.5418">5762 11165 623 0,'0'-6'353'0,"4"4"-38"15,-4-4-44-15,0 6-28 0,1-3 26 0,-1 1-61 16,1-1-38-16,-1 3 5 0,0 0-21 0,-2 3-4 16,0-1 7-16,-2 1-18 0,2 3-14 0,-10 5-36 15,0-1-8-15,-1 5 43 0,-1-2-2 16,2 0-26-16,1 2 32 0,-6 2-29 0,2 0-1 16,-1-2-12-16,-1 0 14 0,0 2-13 15,-1 0-7-15,1-1-12 0,-3 0-17 0,4 0 0 16,-1-2-9-16,-2 6 15 0,0-6-11 15,3 1 8-15,-2 1-5 0,1 1-5 0,-2-2-13 16,1 2 4-16,1-2 2 0,0 2-2 0,2-4-28 16,2 0 11-16,1-4 10 0,-1 3-3 15,3-3-14-15,0 1 11 0,4-2-10 0,0-3 8 16,3 1-13-16,-3-3-6 0,4 0-1 0,-2-1-44 16,3 2 4-16,-2-2 4 0,2-1 4 0,-1 2-135 15,2-3-24-15,-2 0-5 0,2 0-49 16,2-3 23-16,0-4-193 0,3 4-71 0,4-9 37 15,1-5 32-15,6-1 28 0,-2-1-31 0,0-4 24 16,-1 3 93-16,6-3-1 0</inkml:trace>
  <inkml:trace contextRef="#ctx0" brushRef="#br0" timeOffset="88182.118">6026 10868 374 0,'7'-6'310'15,"0"1"-35"-15,-3 1-7 0,1 2-21 0,-1 0 17 16,-1 2-50-16,-1-2-27 0,-1-1 8 0,1 2-40 16,-1 1 10-16,0 0-23 0,1 0-4 15,0 0 5-15,1 1-1 0,-1 2-13 0,0 1 27 16,2-1-16-16,4 11 8 0,-1-3-31 15,2 4 20-15,0 0-10 0,3 2-18 0,-1 0 3 16,3 1-13-16,-4 3-9 0,2-2 2 0,0 6-28 16,0-3 5-16,-3 5 13 0,-2-5-17 15,0 3-14-15,-3-3 7 0,-1 6-19 0,0-3 17 16,-3-4-12-16,0-8-24 0,0 6 17 0,0 3-6 16,-13 25 3-16,7-20-12 0,-3-1-10 15,1-2 11-15,-2-2-8 0,-3 3-13 0,2-2 20 16,-6 0 4-16,3 0-11 0,-1-2 9 0,-3 1-17 15,-1-1 0-15,3 0 4 0,-4-2-7 16,-1 2 13-16,2-3-7 0,-1 0-2 0,-3 0-1 16,2-1-4-16,-3-3-12 0,0 1 18 0,1-2-6 15,0-1-4-15,0-1 5 0,0 1-5 16,1 0 11-16,3-1 1 0,1-3 3 0,1 1 6 16,3-4 7-16,5-1-10 0,-5 3 5 0,5-2 5 15,1-3-3-15,3 1-10 0,1-1-10 16,-2 0-3-16,4-1 9 0,-3 2 3 0,3-3 0 15,1 1-14-15,-2 1 10 0,2-2-1 0,-2 2 3 16,3-2 3-16,0 0-4 0,0 0-19 0,0 0-30 16,0 0-34-16,0 0-30 0,0 0 10 15,0 0-128-15,-5 0-62 0,-3-9 26 0,8 4-245 16,-2-1-26-16,1 1 59 0,1-4 35 16,-1-9-21-16,-2-3 30 0,1 1 68 0,-2-1 20 15,-4 2 19-15,1 2-57 0</inkml:trace>
  <inkml:trace contextRef="#ctx0" brushRef="#br0" timeOffset="89350.3318">1998 12929 400 0,'-3'-3'350'0,"1"-2"-58"0,0 2-16 15,2 1-25-15,0 1-22 0,-2-2-16 0,0 2-26 16,2-2-14-16,-2 1-18 0,1 2-36 0,0-2 6 16,1 1-19-16,0 0 0 0,0 1-25 15,-2 0-5-15,4 1 34 0,-4 0-25 0,1 3 3 16,1 0-28-16,-1 0-25 0,1 3 11 0,0 1-4 16,0 2 17-16,0 7-16 0,0 2 32 15,0 4-50-15,0 0 14 0,0 1-13 16,0 1-2-16,0-1 40 0,0 1-8 15,0 0-47-15,0 0-2 0,0-3 3 0,0 1 4 16,0 2-8-16,-11 21-10 0,7-27-3 0,2 2 12 16,-1-3-15-16,-2-4 18 0,4-1-6 0,-1-2 12 15,0-4 3-15,1-1-19 0,0-1 18 16,-1 2-33-16,2-4 25 0,-1 0 0 0,1-1 0 16,0 2 30-16,-1-2-4 0,0 1-4 0,1-3 25 15,0 2 3-15,-2-2-13 0,1 0-16 0,1-2-14 16,-1-2 12-16,1-1 16 0,-2 0-37 15,1-1 12-15,0-10 14 0,0-5-18 0,1 0 6 16,0 7 6-16,0-5-26 0,0-4 33 16,0-3-21-16,0 0-2 0,0-5 10 0,0 1-1 15,0-1-2-15,12-32-3 0,-9 31-11 0,0 2 17 16,3-2-35-16,0 0 46 0,1 0-16 16,-3 0 7-16,2 4-6 0,1 1 2 0,2 2 2 15,-2 0-13-15,1 0 17 0,0 0-12 16,3 4 7-16,2-1-9 0,1-2 10 15,-2 5-33-15,5-2 30 0,0 4-13 0,0 1-18 16,0 4 32-16,2-3-16 0,3 7-1 0,-5-2 5 16,1 3 12-16,-3 0-11 0,3 3-10 0,-3 2 4 15,-15 2-17-15,13 0 5 0,0 0 18 16,17 12 0-16,-14-5-28 0,-6 5 38 0,2 2-18 16,-4-3 1-16,-1 7 3 0,-1-2-18 15,-4 4-13-15,1 0 43 0,-3 2-33 0,0-12 27 16,0 6 18-16,-11 19-18 0,3-13 12 0,-1-2-9 15,-1 3 0-15,-2-2 14 0,-2 0-6 0,2-2-3 16,-4 1-23-16,0-1 10 0,-1-2 23 16,0-2-13-16,-2 2 8 0,0-2-14 0,0-1 23 15,0 2-8-15,1-4-8 0,-1-1-11 16,2 1 18-16,2 1-6 0,-1-2-17 0,4-3-26 16,-3 3-39-16,1-1 5 0,2 1-83 0,-2-4-27 15,-1 0-25-15,2 2-65 0,4-3 24 0,1-1-251 16,-5 3 28-16,3-3 31 0,-2 4 31 15,2 3 27-15,-4-2 11 0,-1 0 25 0,3 3-43 16,1 0 20-16</inkml:trace>
  <inkml:trace contextRef="#ctx0" brushRef="#br0" timeOffset="89740.1188">1658 13477 388 0,'-3'1'304'0,"0"2"-45"16,2-1-39-16,-1 0-26 0,-1-1 21 0,2 2-24 16,1-2-2-16,-3 0-14 0,3 2 14 15,0-2-38-15,0 0-19 0,2 0-14 0,0-1-6 16,4 3-6-16,0-1-14 0,10 1-12 0,3 0-10 16,1 0 7-16,2 2-32 0,6-5 4 15,-12 0-16-15,8 0 5 0,7 0 23 0,4 0-17 16,-1 0 29-16,3 0-27 0,2 0-10 15,1 0-21-15,-1 0 12 0,1-6 48 0,-3 6-46 16,1 0 8-16,35-10 8 0,-39 7-6 0,1 2-3 16,-3 0 11-16,0-3-3 0,-1 2 22 0,-5-1-18 15,-1 2-3-15,-9 1-4 0,3-4-5 16,-6 4-2-16,0-1-9 0,-5-1 19 0,-2 2-5 16,0-1-52-16,-1 1-21 0,-1-2-15 15,-2-1-46-15,-1 2-20 0,-1-4-22 0,1 3-48 16,-1 2-18-16,0 0 18 0,0-8-238 0,0 2-17 15,0-3 29-15,0-4 28 0,0-4 37 16,0-3 15-16,0-5 41 0,0 2-12 0</inkml:trace>
  <inkml:trace contextRef="#ctx0" brushRef="#br0" timeOffset="90162.5017">3058 12557 754 0,'1'-4'213'0,"0"0"-15"0,1 2-12 15,-4-2-17-15,4 1-19 0,-2 2-5 0,-2-1-16 16,1 2 20-16,0 0-35 0,1 2 12 16,-4-1 29-16,0 5-12 0,-6 6-27 15,0 2 35-15,-2 3-57 0,2-3-9 0,-6 4 9 16,6 5-5-16,-1-2-9 0,2 4 41 0,-2-1-14 15,-1 3-27-15,3 0-15 0,0 1-7 16,0 2 27-16,3 0-6 0,-2 1 1 0,3 1-3 16,0 5 19-16,1-3-23 0,2-2-3 0,-1 2-9 15,3-18-7-15,0 9-12 0,0 5 26 16,11 32-12-16,-6-33 5 0,2-1-5 0,0-1-4 16,1 1-10-16,1-4 0 0,3 1-27 15,-2-3 34-15,0 0-18 0,-1-7-1 0,2 3-31 16,1-1 30-16,-3-6-5 0,1 3-15 0,0-5 2 15,-1 2-33-15,1 2-8 0,-3-7 4 16,1-3 1-16,-2 2-83 0,3-3-43 0,-9-2-21 16,0 0-53-16,8 0 21 0,10-13-173 15,-10 5-110-15,3-2 35 0,-1-2-1 0,-5-5 31 16,0-1 81-16,5-2 24 0,-1-5 18 0,1 2 14 16,-2-2-14-16</inkml:trace>
  <inkml:trace contextRef="#ctx0" brushRef="#br0" timeOffset="90526.8987">3370 12782 442 0,'11'-10'260'0,"-5"3"-23"0,2 3-52 0,1-1 12 16,-4 1-28-16,-1-1 8 0,2 5-20 15,0-1 23-15,-1 1-40 0,-5 0-7 16,0 0-14-16,9 0-2 0,-9 0 18 0,24 11-1 15,-10 0-19-15,-2-1 20 0,1-2-35 0,-1 2 30 16,1 5-16-16,0 1-18 0,3-4 4 16,-3 5-11-16,1 0-10 0,0 1-7 0,-1 3-7 15,1-2-8-15,-1-2 12 0,-3 4-10 16,4-1-7-16,-5-3-5 0,2 2 2 16,-3-3 0-16,0 1-18 0,1-2 3 0,-3 1 17 15,-2-5-24-15,1 3 1 0,-1-6 0 0,-1 1-18 16,-1-1-2-16,1-1-60 0,-2-2-25 15,2-1-2-15,-2-1-29 0,-1-2-23 0,1 2-11 16,-1-1-59-16,0-2 0 0,0 0 20 16,0-5-150-16,1 2-80 0,2-1 2 0,-2-1 29 15,0-1 22-15,11-10 26 0,-3-3 8 0,5-1 23 16</inkml:trace>
  <inkml:trace contextRef="#ctx0" brushRef="#br0" timeOffset="90885.6677">4085 12778 395 0,'8'-2'426'0,"-4"-3"-100"16,1 2-28-16,-2-1-49 0,-2 2-4 16,5-1-35-16,-6 3-6 0,3-1-1 0,-2 2-6 15,-1 2-22-15,0 1 20 0,-1 2-26 16,-7 9-27-16,3 2 25 0,-4-2-43 0,0 5 16 16,-2 3-16-16,1-1-14 0,2 6 6 0,-5-7-14 15,4 4-17-15,-1-2-1 0,-3 2 4 16,0 0-10-16,1 0-9 0,-1 0-22 0,2 2 15 15,-2-2-5-15,-4 4-30 0,-1 0 18 16,-1-4-10-16,0 2 18 0,-2 0-14 0,0-2-18 16,1 0 10-16,-3 0-2 0,0-2-2 15,3-1-9-15,-2-3 3 0,3 2-1 0,0-5-1 16,-2 0-16-16,2 2 18 0,4-2-14 0,-2-2 7 16,3-2-3-16,0-1 2 0,4 0-15 0,5-3-20 15,-3-2-19-15,4-3-15 0,-2 0-6 0,2 2 7 16,0-5-88-16,3 1-29 0,-3-1-13 15,4 0-33-15,0 0-19 0,0 0 23 0,-4-10-177 16,7 5-92-16,2-10 32 0,4-2 65 16,2 0 11-16,2-2 38 0,2 1 4 0,2-5 19 15,2-1 10-15</inkml:trace>
  <inkml:trace contextRef="#ctx0" brushRef="#br0" timeOffset="91259.9162">4323 12847 675 0,'25'-8'262'0,"-8"3"-27"15,0-1-17-15,0 3-8 0,-6 0-6 0,-1 3 3 16,-10 0-8-16,8 0-31 0,-8 0-9 16,8 0-14-16,1 11 5 0,-9-5-13 15,1 13-10-15,-1-13-13 0,0 11-13 16,-13 18 0-16,8-14-11 0,-5 3 24 0,-3-2-11 15,7 1-12-15,-1 2-13 0,0-2-8 0,-2 2-9 16,-2-1-3-16,3 4 12 0,1-1-7 16,-3-2-6-16,1-2-23 0,0 2 1 15,0-1-5-15,0-2-2 0,-1 3-13 0,-2-2 12 0,2-2-20 16,0-1 38-16,2-2-37 0,-1-1 4 16,2-4 11-16,-1-1-4 0,2 1-1 15,1-2-3-15,-1-6 0 0,5 0-2 0,-3-1-108 16,4 1 3-16,-2-4-13 0,-1 1-21 0,2 1-65 15,1-3-21-15,0 0 19 0,0 0-240 0,0 0 10 16,0-10 30-16,0 5 29 0,1-3-21 16,7-8 26-16,-2-4 19 0,2-2 46 0,0-2 2 15</inkml:trace>
  <inkml:trace contextRef="#ctx0" brushRef="#br0" timeOffset="91606.5056">4684 12887 419 0,'20'-3'321'0,"0"2"-46"0,-10 1-13 0,3 0 2 0,-1 0 24 15,0 0-51-15,2 0-8 0,1 0-25 16,7 10 3-16,-11-2-35 0,-2-1-18 16,-1 3 33-16,4 1-20 0,-5 1 10 0,6 1-27 15,-3 2-6-15,2-1-18 0,-2 1 17 0,1 2-15 16,-3-4 1-16,6 6-10 0,-4-4-25 15,3 1 14-15,-5-1-38 0,2 1 11 16,-1 0-15-16,1-1 4 0,-2-2 3 0,-2 0-5 16,2 2-18-16,-3 0-5 0,4-3-18 15,-2-1 12-15,-5 0-6 0,1-2-17 0,-1 0 2 16,1-1-10-16,-2-2-34 0,0-2-33 0,-1 2 8 16,0-2-56-16,5 0 2 0,-5-1-40 0,0 0-33 15,0-3-27-15,0 0-7 0,0 0 18 16,-6 3-153-16,2-5-61 0,2-2-34 0,-1-1 2 15,-3-9 31-15,0 0 25 0,0-5 72 0,6-3 16 16,-2 3 18-16,2 7 8 0</inkml:trace>
  <inkml:trace contextRef="#ctx0" brushRef="#br0" timeOffset="91942.0031">5185 12862 494 0,'1'-8'368'0,"4"4"-75"0,-1 1-15 16,-1-1-49-16,-1 2-5 0,0 0-6 0,-1 2-50 15,-2 0-6-15,1 0-18 0,-2 2-7 0,1 1 10 16,-7 7 17-16,0 2-33 0,-7 1-9 0,3-3-13 16,-4 9-11-16,1-1 15 15,1 0-4-15,-3 0 2 0,2 1-7 0,-3-2-8 16,1 1-12-16,2 3 7 0,-3-2-24 16,-1-2-10-16,-1 6-2 0,0-3-3 0,1 1-9 15,-1 0 9-15,-1-1-12 0,1-1-6 16,2 3 17-16,-3-2-17 0,4-3 8 0,0-1-30 15,-1 1 25-15,1 0-22 0,2-1-2 0,0-4-1 16,-2 1-10-16,6-1-18 0,-1-1-1 16,2-1 2-16,1-1-44 0,2-3-52 0,1-1 5 15,2-3-44-15,-1 1-28 0,3 0-54 16,0-3 21-16,0 0-187 0,3 0 32 16,0-3 29-16,3 3-72 0,-1-4 26 0,2 0 27 15,9-6 28-15,0-2 15 0,1-4 5 0</inkml:trace>
  <inkml:trace contextRef="#ctx0" brushRef="#br0" timeOffset="92294.1872">5232 13126 357 0,'27'-4'401'16,"-3"1"-80"-16,-11 3-37 0,22-3-27 0,-14 2-9 15,-5 1-32-15,-3 0 2 0,-3 0-3 16,-10 0-23-16,6 0 6 0,3 0-22 0,-9 0-19 15,16 11 10-15,-13-7-7 0,1-1-16 0,4 11-9 16,-3-3 12-16,-2-1-7 0,0 5-5 0,-3-2-18 16,0-1 2-16,0-1-23 0,0 7 3 15,0-9 13-15,0 3-14 0,0 5-8 0,-9 14-22 16,4-14 4-16,2 3-15 0,-3-5 9 16,3-1-17-16,-3 1 14 0,1-1-16 0,1-4-3 15,0 0 6-15,0-1-30 0,1-3 9 0,-3 9-8 16,0-6-7-16,3-3 2 0,0 1 1 15,0 0-37-15,0-4-8 0,0 1-32 16,2-1-19-16,-2 1 9 0,2-2-78 0,0 0-28 16,0 0-9-16,-1-2-44 0,2 0-24 0,0 0 26 15,0 0-168-15,-2-10 33 0,4 5 30 0,1-9-116 16,2-2 52-16,2-2-1 0,2-4 63 16,3-2 7-16,-1-1 19 0,1 0 10 0</inkml:trace>
  <inkml:trace contextRef="#ctx0" brushRef="#br0" timeOffset="92794.3824">5854 12764 723 0,'7'0'253'0,"0"0"-26"15,-4-3-18-15,1 1-9 0,0 1-9 0,-1 2-25 16,-1-2-11-16,1 2-3 0,0 2 2 15,-1-1-17-15,1 2-10 0,-3 0 15 0,8 13-19 16,-5-5-7-16,0 3 9 0,-1 5-13 16,-1 2-33-16,-1-11-7 0,0 7-8 0,0 3-4 15,0 4-1-15,0 1-6 0,0 5 75 16,-16 31-32-16,10-33 29 0,-1 1-31 0,-3 0-19 16,0 2 13-16,-2-2-26 0,-1 0 24 0,-3 1-25 15,2-4 6-15,-6-2-9 0,3 2 19 16,-1 1-14-16,-3-4-12 0,0 0-6 0,1-2-11 15,-3-1 17-15,2 3 2 0,-3-2-20 0,2-3 18 16,-1-1 7-16,-2-2 5 0,3 1-1 16,-2-4-7-16,1 1 7 0,0-3 2 0,3 0-11 15,1-2-8-15,0 0 17 0,3-4-13 16,2 0-1-16,1 2-19 0,2-1 13 0,3-3-6 16,2-2-6-16,1 2 10 0,2-1-10 0,-1-1-1 15,1 1-10-15,0-2-13 0,1 1 6 0,-1 1 15 16,1-1-22-16,-1-1-12 0,3 0-41 15,-3 0-2-15,3 0-35 0,0 0-39 0,0 0 12 16,0 0-78-16,-6-13-36 0,4 10-53 16,1-3 23-16,-2-8-251 0,0 1 42 0,3 0 35 15,-2 3-21-15,1-8 61 0,0 1-4 0,-1-1 58 16,2 5-3-16,0-3 40 0,0-6 3 0,0-1 8 16</inkml:trace>
  <inkml:trace contextRef="#ctx0" brushRef="#br0" timeOffset="96435.2672">19693 2417 249 0,'0'0'318'0,"0"0"-33"0,0 0-65 16,0 0 5-16,0 0-24 0,0 0 0 15,0 0-40-15,0 0-10 0,0 0-1 0,0 0-6 16,0 0 3-16,20-16-14 0,-4 23-25 16,2 0-24-16,0 2 35 0,0-1-12 15,2 6-5-15,-1-3-31 0,2 3-17 0,1 0 18 16,1-1 18-16,0 2 8 0,-4-1-45 0,8 3-4 16,-4 3 10-16,-1-2-6 0,0 0-6 15,1 1 18-15,2-1-18 0,-5 0 10 16,2 0-29-16,-3 0 5 0,2 0 2 0,0-1-30 15,-2 1 41-15,-1 0-28 0,3-3 10 0,-10 0-2 16,-1 2-4-16,5-5-1 0,-1 2-36 0,-5-1 13 16,2-1-21-16,2-2-43 0,-3 2-33 15,-2-5-17-15,5 0-55 0,-8-1 16 0,4-6-187 16,-5 2-107-16,-4-2 12 0,6 0 69 16,1 0 26-16,14-15 21 0,-7 5-4 0,-4-3-3 15,6-5-2-15</inkml:trace>
  <inkml:trace contextRef="#ctx0" brushRef="#br0" timeOffset="96833.2325">20632 2435 499 0,'1'-6'356'0,"2"2"-36"16,-1 0-26-16,1 0-58 0,-3 3 9 16,1-1-48-16,0 0-25 0,1-2-5 0,-2 3-6 15,2-1-25-15,-2 2-8 0,0 2-12 16,0 3 22-16,-2-2-31 0,-7 14-6 0,2-4-1 15,1 4-7-15,-6 3-1 0,2 2-10 0,-4-1 43 16,2-1-19-16,-2 1-24 0,-3 4-3 16,1 0 16-16,-2 4-23 0,-3 3-11 0,-1 3-11 15,-3 1 2-15,0 3 1 0,-2-2-2 16,2-1-11-16,0-1 2 0,1 3-29 0,-2-2 25 16,2 2-17-16,1 0 4 0,0-1 11 15,3 0-7-15,-2-5-19 0,3-1 14 0,-1-1-28 16,4-4 37-16,1 2-15 0,1-6-5 0,2 3-7 15,2-4 1-15,-6 1 13 0,7-2-4 16,0-2-2-16,1-1 5 0,2-1-23 0,-1-4 18 16,3 0-8-16,0-4-22 0,1-3 2 0,1 2-23 15,0-2-2-15,2 0 3 0,0-1-78 16,0-4-19-16,0 0-26 0,0 0-16 0,10 3-23 16,0-10-4-16,5 2 20 0,1-8-181 0,3-4-87 15,0 2 18-15,3-2 22 0,-2 1 35 16,6-1 24-16,-5-1 17 0,8-1 13 15,-1-4 0-15</inkml:trace>
  <inkml:trace contextRef="#ctx0" brushRef="#br0" timeOffset="97249.3075">20489 3031 692 0,'0'-12'385'0,"-2"1"-44"15,2 1-12-15,0 4-89 0,2-1-20 0,-2 7 12 16,0 0-51-16,0-8-70 0,0 8-34 0,0-10-22 15,16-11-57-15,-7 12-57 0,5 2 6 16,-2 3-167-16,-3-5-173 0,5 1 7 0,0 1 21 16,0 0 26-16,-1-1 13 0,-2 0 4 15</inkml:trace>
  <inkml:trace contextRef="#ctx0" brushRef="#br0" timeOffset="97481.2629">21092 2777 547 0,'4'0'404'0,"2"2"-103"0,-2-2 14 0,4 0-8 15,-3-2-62-15,1 2-11 0,1 0-28 16,-2 0-23-16,2-1-21 0,4 1-18 0,19-7-5 16,-9 3-13-16,-2 3-13 0,-5 0-13 0,-2 1-41 15,-1 0-48-15,0 0-41 0,-11 0-23 16,8 0-54-16,-1 0-55 0,-7 0 17 0,7 0-188 15,-7 0-59-15,10 11 26 0,-11-8-33 0,0 3-4 16,-2-1 18-16,-5 6 64 0</inkml:trace>
  <inkml:trace contextRef="#ctx0" brushRef="#br0" timeOffset="97670.2537">21209 2932 336 0,'4'6'296'0,"0"0"-21"0,7 2-34 0,0-2-6 15,2 0-21-15,-4-1 0 0,7-1 33 16,-4-1-53-16,6-2 2 0,-4 1-15 0,-1-1 0 15,-3 1-24-15,1-2-1 0,-11 0-17 0,9 0-10 16,0 0-12-16,-1 0-29 0,1 0-6 0,-2 0-1 16,0 0-8-16,6 0-89 0,2 0-44 15,-5 0-53-15,3 0 10 0,-4 0-287 0,4 0 31 16,-2-6-115-16,10-4 29 0,-12 4 27 16,1-2 25-16,3-5 116 0,2 1-30 0</inkml:trace>
  <inkml:trace contextRef="#ctx0" brushRef="#br0" timeOffset="104958.506">27186 2933 290 0,'0'0'251'0,"0"0"-50"0,0 12 2 0,0-12-29 16,-13 0-16-16,13 0-15 0,0 0-4 0,0 0-19 15,0 0 15-15,0 0-12 0,0 0-8 0,0 0 19 16,0 0-24-16,0 0 4 0,0 13-13 16,20 2-27-16,2-11 15 0,-2-1-25 0,4 0 5 15,1 1-5-15,-1-2 29 0,0 1-20 0,5-1 3 16,-4 0-23-16,3 1 11 0,-1 0-26 15,-2-3 13-15,0 0-4 0,0 4 28 16,-2-2-2-16,0 0-24 0,-1-2-32 16,-3 3 17-16,2-2-17 0,-2 2 7 0,-1-1 3 0,-4-2-4 15,-4 2-7-15,-2-2 17 0,0 0-4 0,-1 0-18 16,-3 0-31-16,-2 0-22 0,4 2-29 0,-6-2-29 16,0 0-24-16,0 0-28 0,2-3 11 15,-3 2-195-15,0 1-81 0,-5-2 31 0,4-1 26 16,-1-1 23-16,-1 3-3 0,-4-9 21 15,-1-1-10-15</inkml:trace>
  <inkml:trace contextRef="#ctx0" brushRef="#br0" timeOffset="105332.2093">27583 2710 320 0,'-3'-6'323'0,"1"1"-50"0,1 1-57 0,-2 0-17 15,3 2-25-15,0-2-14 0,-1 1-18 16,-1 3-35-16,0 0 2 0,1 0-25 0,1 5 20 15,-3-1-15-15,2 3-9 0,-3 10-12 0,1 3-15 16,-2 3 5-16,0-2 1 0,5 4-4 16,-2 3 4-16,-2 2-10 0,1-1-7 0,2 0-4 15,-2 3-7-15,1-1 10 0,0 0-12 16,1 3-13-16,-1-1 28 0,0-1-8 16,0-1-16-16,2 2 15 0,0-16-27 0,0 5-3 15,0 6 8-15,0-3-3 0,0 4 19 0,-14 26-11 16,12-27 2-16,-1-5-21 0,3 1 0 15,-6-4 25-15,3 0-20 0,0-2-5 0,-1 0-5 16,1-2 5-16,0-2 1 0,0-6 21 16,1 1-23-16,0-4 5 0,2 0 15 0,0 0-15 15,-1-1-3-15,1-1 2 0,-1 0 11 16,1-3 6-16,0 0-30 0,0 0-43 0,0 0-36 16,0 0-49-16,-7 10 12 0,7-11 12 15,0 0 12-15,0-5 9 0,0-1 8 0,3-8 10 16,-3 5-366-16,13-22 28 0,-4 9 64 0,-2 3 46 15,4 0 11-15</inkml:trace>
  <inkml:trace contextRef="#ctx0" brushRef="#br0" timeOffset="106220.4051">29475 2688 689 0,'0'-6'282'0,"3"1"-60"0,-1-1-10 0,-2 1-18 16,1 1-30-16,1-1 14 0,-1 0-13 15,-1 1-28-15,0 0 7 0,0 0-27 0,0 4-12 16,1-8-5-16,-1 3 21 0,2 1-31 0,-2 4-19 15,0 0-5-15,0 0 8 0,0 0-27 16,0-8-9-16,-12 0-3 0,4 8 11 0,1 0-34 16,-16 0 12-16,10 0 9 0,-20 12 19 15,9-7-40-15,-1 5 8 0,-2 0-7 0,2 1 28 16,2 3-10-16,2-3-15 0,-2 3 13 0,-1 2-22 16,1 1 27-16,2 1-15 0,0 2 14 0,-1 0-1 15,4 2-11-15,-4 0 27 0,2 3-26 16,2 1-16-16,1 1 7 0,3 0-10 0,-1 2 15 15,3 2-6-15,-2-2 10 0,7 0 1 16,-1 4 3-16,3 1-11 0,1-1 39 0,4 2-61 16,-1-1 18-16,1-17 18 0,10 33-19 15,0-17-11-15,4-1 22 0,3-3-13 0,1 0 10 16,6-2 14-16,-2-2-24 0,5 0 1 0,1-3 15 16,0-3-1-16,3-2 12 0,1 0-7 15,0-6 13-15,-2 1-17 0,1-2 18 0,0-2 3 16,-2 1-6-16,0-4 9 0,2-2-9 0,-2-3 3 15,-2 5 6-15,0-4-26 0,-5 1 17 0,-9-2 7 16,2 0-17-16,2 0 11 0,-1 0-15 16,0 0-6-16,10-11-6 0,-17 9 8 0,-1-1-5 15,2 1 2-15,-6 1 2 0,3-2-48 0,5-3 11 16,-3 1-19-16,-2 1 5 0,-1 0-89 16,1 0-40-16,-4-4-38 0,2 3 18 0,2-10-161 15,-7 2-134-15,0 5-1 0,0-6 41 16,-15-16 36-16,8 12 25 0,-6-1 26 0,-1 3 2 15,0 1 33-15,-5-1 49 0</inkml:trace>
  <inkml:trace contextRef="#ctx0" brushRef="#br0" timeOffset="106675.7164">29189 3166 374 0,'-3'0'287'16,"0"0"-42"-16,-1-2-42 0,1 2 14 0,3 0-37 16,-1-1-5-16,2 1 14 0,2-1-40 15,4 1-10-15,2 0-16 0,13-2 26 0,-12 2-50 16,9 0 6-16,3 0-6 0,4 0 24 0,27-6-40 15,-25 6 44-15,0-2-40 0,0 1 4 16,-15 1-19-16,8 0 18 0,3 0-4 0,-1 0-9 16,0 0 28-16,19-9-11 0,-23 6 3 0,2-2-12 15,-4 4 13-15,-11 1-10 0,4 0-9 0,2 0 7 16,-3 0-15-16,9-10 6 0,-18 10-18 16,0 0 11-16,7 0-9 0,-7 0 7 0,7 0-6 15,-7 0-4-15,7 0-7 0,-7 0-9 16,0 0-4-16,7 0-23 0,-7 0 15 0,0 0-4 15,0 0 13-15,6 0-8 0,-6 0-6 0,0 0-12 16,0 0-14-16,0 0-3 0,7 0 0 16,-7 0-86-16,0 0-58 0,0 0-42 0,8-11-58 15,-6 9 25-15,-4 2-293 0,0-1 26 16,-3 0 33-16,1-1 37 0,-1-2 26 0,2 4 51 16,-16-8-1-16,5 1 22 0,-1-3-32 0,3-5-6 15</inkml:trace>
  <inkml:trace contextRef="#ctx0" brushRef="#br0" timeOffset="114386.0977">29770 4834 727 0,'0'0'246'0,"0"0"-26"0,0 0-5 16,0 0-15-16,0 0-17 0,0-27-7 0,0 24 7 15,2 1-16-15,-1-1-25 0,0-1 7 16,-2 1-2-16,2 2-27 0,-1-1-28 0,0-1-9 15,0 2 10-15,0 0-24 0,0 1-17 0,0 0-20 16,0 0 2-16,0 0 2 0,0 0 14 0,0 5 4 16,0-2-12-16,-2 3-25 0,0 0 10 15,-4 9 9-15,2 5 8 0,-2 2-39 0,2 1 5 16,1-1-9-16,-2 3 26 0,5-5-27 16,-1 3-2-16,1 1-1 0,0-13-7 0,0 7 14 15,0 4-3-15,11 26 29 0,-3-23-26 16,4 0 0-16,-1 0-13 0,-1-5 0 0,6-1 12 15,-1 1 4-15,2-2 28 0,2 1-10 0,-1-1-13 16,2-1 0-16,3-6 22 0,-4 4-32 16,4-2 29-16,0 1-9 0,-3-3-5 0,1-2 14 15,0 0 6-15,-6-1-13 0,2-2-4 0,-8-1 0 16,-2-2 21-16,2-1-4 0,-4 0 2 16,-1 0-4-16,-1 1-4 0,-1-3 19 0,2 1-16 15,-4 0-11-15,4 1-5 0,-3-1 1 0,1 0-5 16,-1-1 2-16,0 0-2 0,1 1-91 15,-2-1-38-15,0 0-34 0,0 0-48 0,0 0 19 16,0 0-296-16,0 0 36 0,0 0-28 16,0 0 28-16,6 9 26 0,-8-5 28 15,1-1 108-15,-6 14-35 0</inkml:trace>
  <inkml:trace contextRef="#ctx0" brushRef="#br0" timeOffset="115159.7618">30050 6163 310 0,'4'1'356'0,"-1"-1"-49"15,2 0-40-15,-3-1-17 0,2 1-48 16,-1-2-3-16,-2 1-62 0,1-3-7 0,-2 2-13 16,-2 1-8-16,0-4-1 0,-4 2-13 15,-6-3-11-15,-2-1-22 0,-2 0 22 0,-2 1-9 16,0-3-24-16,-1 3 5 0,-2-1-28 0,-3 0 7 15,5-1 11-15,0 2-22 0,-5 0 21 16,1 0-24-16,-1-2 28 0,3 3-26 0,1 1 10 16,2-2 0-16,6 3-4 0,-4-1 7 0,5 1 9 15,2 2-32-15,3 0 41 0,1 0-44 16,0-1 16-16,1 1-5 0,0 1 8 0,3-2 13 16,-2 2-23-16,1-1 23 0,0 1-18 0,2 0 19 15,0 0 2-15,0 0 10 0,0 0-25 0,0 0 1 16,-11 10 14-16,10-4-6 0,1-3-3 15,0 3-5-15,0-2-3 0,0 1-6 16,-2 2-3-16,4 0 38 0,-2 2-8 0,0 4-29 16,0 4-1-16,0 0-2 0,0 2-6 0,0 1 0 15,0 1 13-15,-9 22 1 0,3-18-2 0,-1 0-3 16,-1-1 2-16,2 2 8 0,-2-2 6 0,-3 2-19 16,0-1-6-16,2-1-11 0,1 0-5 15,-1-1 4-15,1 4 15 0,0-1-11 0,2-2-6 16,0 1 36-16,-1-4-41 0,3 1 23 0,-1 0 4 15,1-1-27-15,-1 1 37 0,4-9 0 16,0 6 7-16,1-11 9 0,0 3-6 0,0 3-10 16,12 14 9-16,1-12 2 0,-8-6-7 0,5 3 1 15,2 1 2-15,-2-3 14 0,7-3-5 0,-3 1-24 16,3-1-1-16,-2-1 10 0,4 3-8 16,4-6 9-16,-5 0-8 0,1 1-19 0,0-2 33 15,-1 1-41-15,3-2 35 0,0 1-20 16,0-2 14-16,-1 2-5 0,-3-3-8 0,3 0-3 15,-12 0-8-15,4 0-15 0,-1 0-49 16,6 0 8-16,-3 0-107 0,13-13-37 0,-20 9-37 16,7-3 22-16,-5-3-214 0,-2 0-66 15,-2 0 26-15,-4-3 34 0,-1 3 31 0,0 10 30 16,0-11 14-16,-15-17 59 0,2 16-6 0,0-6 14 16</inkml:trace>
  <inkml:trace contextRef="#ctx0" brushRef="#br0" timeOffset="115450.1026">29708 6554 681 0,'-2'-2'278'0,"-3"0"-28"0,4-1 3 16,0 0-33-16,0 1 8 0,-1-1-9 0,2 0-29 15,-1 2-31-15,2 0 8 0,-1 1-61 16,4-4 6-16,-1 3-12 0,4 0 2 0,0 0 13 15,9-2-1-15,5 1-32 0,-1 0 19 0,1 1-19 16,-1 1 8-16,4-2-26 0,-2 1-9 16,-1-2-30-16,0 1-3 0,-2 0-2 0,-1-2 22 15,3 2 12-15,-3 2-21 0,-4-1-32 16,3-4-19-16,2 0-48 0,-2-1-28 16,0-2-34-16,2-1-63 0,-1-1 8 0,8-2 17 15,-1 1-262-15,1 0 12 0,-3 1 48 0,1-3 25 16,3 0-33-16,-1 2 19 0,3-2 59 15</inkml:trace>
  <inkml:trace contextRef="#ctx0" brushRef="#br0" timeOffset="115836.8522">30653 6230 743 0,'3'-2'326'16,"2"-3"-53"-16,-2 4-25 0,-1 1 11 15,2-3-34-15,-2 1-38 0,0 0-9 0,0 1-24 16,-1 0 25-16,1-1-29 0,0 2-30 0,-1 0-11 15,2-1-12-15,-3 1-11 0,0 1-12 0,-2 2-1 16,-2 2-16-16,-5 5 14 0,0 3-6 16,-3-2-7-16,-2 3-6 0,-6 0-5 15,1 5-6-15,1 0-4 0,-2 6 40 0,-1 0-15 16,1 0 3-16,-2 3 14 0,2-1-12 16,-1 2-20-16,4 2 7 0,0-1 0 15,2 5 2-15,2-2 5 0,-1 1-35 0,7-2 19 16,-2 4-5-16,7-3-1 0,0-2-35 0,1 0 43 15,1-14-11-15,0 6-14 0,0 5-5 16,14 28 32-16,-6-30-17 0,3-2-13 0,0 0 7 16,-1-4-31-16,4-1 15 0,5-6-3 0,-6 4-14 15,2-4-20-15,2 2 3 0,2-1-65 16,-2-5-14-16,2 4-27 0,-2-10-23 0,0 2-40 16,-4-4-52-16,-4-1 21 0,6 0 21 15,20-9 18-15,-15-2-244 0,2-4 9 0,-1 0 30 16,2-1 25-16,1-1 66 0,0-3-17 15,1-4 61-15,-2-1 10 0</inkml:trace>
  <inkml:trace contextRef="#ctx0" brushRef="#br0" timeOffset="116275.6721">31099 6467 830 0,'1'-4'258'0,"1"0"12"0,-2-2-41 0,2 2 1 16,-2 2-5-16,2-3-14 0,0 2-54 16,-2 0 10-16,0 1-28 0,0-2-28 0,0 2-19 15,0 1 4-15,0-4-26 0,-3 6-16 0,-2-1 11 16,0 2 1-16,-1 1-2 0,-7 3-9 16,1-4-7-16,-4 9 8 0,0 1-23 0,0 1 10 15,1 0 4-15,-1-1-14 0,0 4 13 16,4-1-3-16,-2 1 15 0,1 0-5 0,1 2-5 15,-2 1-6-15,9-2 28 0,-1 3-8 0,-1-1-6 16,4 0-7-16,-3-3 43 0,6-6-36 16,0 5-23-16,0 1 37 0,0 3-17 0,12 17 9 15,-8-18-18-15,0-1 5 0,3-1 7 16,4-2-7-16,-2 0-3 0,0 0-15 0,3-2-22 16,0 1 36-16,0-2 2 0,3 0-6 0,-1-3-12 15,-2 1-27-15,5-3-1 0,-3 0 2 0,2 1-1 16,-4-4 25-16,-1 0-34 0,0-2-33 15,-11-1-5-15,13 0 5 0,5 0-67 0,10-13-56 16,-13 3-57-16,-2 0-43 0,0-2 22 16,-4-1-129-16,-8 0-43 0,7-4-41 0,-2 5 32 15,-6 4 27-15,-11-16 65 0,2 6 23 16,-2 7 18-16,-1-3-3 0</inkml:trace>
  <inkml:trace contextRef="#ctx0" brushRef="#br0" timeOffset="116450.7116">31086 6732 541 0,'-5'-3'235'0,"0"1"-41"16,0 0-17-16,1 1-15 0,4-1-15 0,-3 2 13 15,3-2 1-15,-1 4-9 0,2-2 0 0,0 1 10 16,2 1-5-16,1 0-14 0,0-1-30 0,2 0 13 16,1 2-36-16,0-1 34 0,11 0-3 0,1 1-27 15,0 0-29-15,1 0-14 0,-1 1 32 16,-5-3-65-16,-8-1-45 0,3 0-60 16,0 0-52-16,8 0 12 0,11-15-310 0,-13 11 35 15,-2-5 5-15,1-4 53 0,1-2-4 16,1-4 45-16,2 4 18 0</inkml:trace>
  <inkml:trace contextRef="#ctx0" brushRef="#br0" timeOffset="116785.5381">31572 6429 742 0,'4'-1'324'0,"-2"-2"-40"16,1 1-9-16,2 1-37 0,-3 1 20 15,2 0-57-15,0 5 27 0,1-4-55 16,2 1-19-16,7 13-16 0,-4 1-15 0,5 3-14 15,-2 1-11-15,0 2 27 0,-4 1 17 0,1 1-14 16,-2 5-16-16,2 0-15 0,-4 0-14 16,1 0 3-16,-2 5 4 0,-4-3-15 0,2 0-36 15,-3-2 13-15,1 3 13 0,-1-15-26 16,0 3-9-16,0 5-12 0,0-1 44 16,-14 25-36-16,7-30 11 0,0 1 3 0,2-2-16 15,-4-3 6-15,-2 3-5 0,-1-6 2 16,-1 0 8-16,1-3-14 0,0 0-6 0,-1-5 14 15,0-1-38-15,3-1-11 0,1-2-4 0,-1 1 3 16,2-1-54-16,8 0-58 0,-10 0-49 16,-13-15-42-16,14 10 21 0,-1-6-250 0,6 7 35 15,2-8 32-15,1 1-21 0,0 3 17 0,1-3 35 16,18-18 67-16,-4 8 21 0,0 3-99 16,4-2-3-16</inkml:trace>
  <inkml:trace contextRef="#ctx0" brushRef="#br0" timeOffset="117070.4245">31922 6689 217 0,'5'0'347'0,"3"0"-51"16,-2 0-52-16,1 0 10 0,-1 0-47 15,0 3 10-15,1-3-28 0,-1 0 17 0,-6 0-35 16,7 0-2-16,7 0-23 0,14 10 5 0,-10-8 6 15,-3 3-50-15,-2-4-18 0,8 0 13 16,-9 4 1-16,1-4-2 0,-4 1-7 0,11 1-26 16,-6-3-8-16,3 5-1 0,-2-4-16 15,2 5-26-15,-6-6-5 0,2 1-68 0,-13-1-24 16,8 0-54-16,-2 0 13 0,2 0-182 0,-8 0-144 16,5 0 39-16,-5 0 37 0,0 0 16 15,8 7 49-15,-11-7 0 0,-3 2 14 0,1-1-2 16</inkml:trace>
  <inkml:trace contextRef="#ctx0" brushRef="#br0" timeOffset="117250.3578">32086 6861 314 0,'-4'10'320'0,"4"-3"-42"15,0-1-18-15,0 1-42 0,1-1 25 16,2-1-31-16,-1 2-4 0,5 3 38 0,-2-2-48 16,0-1-41-16,0-3 9 0,1 2-4 0,-2-1-40 15,3-1-25-15,-2-1-9 0,10 2 16 16,0 1-79-16,2 2-30 0,-4-6-24 0,1-2-38 15,-5 0-37-15,6 0-39 0,21-13 12 16,-12 8-264-16,4-2-6 0,16-6 56 0,2-1 10 16,0-2 15-16,-3-1 17 0,-2 2 12 15</inkml:trace>
  <inkml:trace contextRef="#ctx0" brushRef="#br0" timeOffset="117863.9264">32882 6764 873 0,'4'-5'315'0,"-1"-1"-28"15,3 5-30-15,-1-2 8 0,-2-1-28 16,3 3-13-16,-4-1-27 0,2-1 40 0,-2 0-32 16,-2 2-28-16,1 1-10 0,-1-1-31 0,1 1-7 15,-2-2-8-15,1 1 0 0,4 2-13 16,-3 1-44-16,-1-2 21 0,-2 0-3 0,0 0-19 16,-2-3-20-16,-1 6-2 0,-5 1 11 15,-3 0-17-15,-2 2 0 0,2-1 14 0,-2 1-29 0,-3 4 0 16,1-2-12-16,2-1-2 0,-3 3 5 15,0 3 14-15,0-1-11 0,2-2 0 16,-5 5-6-16,7 0-11 0,0-1 11 0,-1-1-3 16,3 4-1-16,-1-3 17 0,3 3-7 0,0-2-30 15,1 3-2-15,-1-1 20 0,2 1 18 16,2-3-10-16,-3-3-17 0,1 5-16 0,7 0 25 16,-2-1 19-16,2 8-33 0,1-16-6 0,0 9 40 15,0-4-9-15,11 17 14 0,-5-15-39 16,0-8 23-16,0 7 31 0,1-3-20 0,4 0 15 15,0-1-23-15,-1 0-15 0,2-6 22 16,1 4 17-16,1 0-9 0,-2-1 23 0,4-5-12 16,0 1 7-16,-10-3-13 0,7 0 10 0,0 0-7 15,18-13 20-15,-11 13-13 0,-5-8-4 16,4-1 10-16,1-6-10 0,0 7-3 0,-2-4 3 16,4 2 3-16,-3 3-3 0,-4-10 3 0,-1-1-18 15,-2 4-1-15,-1 0 14 0,7 2-8 0,-5-3 2 16,-8 0 10-16,2 2 13 0,-4-2-23 0,0 2 2 15,-2-6-9-15,-1 7 20 0,0-4-20 16,0-4 3-16,-19-19-8 0,9 16-14 0,-2 1 7 16,3 2 11-16,2-2 8 0,-10 4-26 15,4-1 16-15,-2 2-22 0,5 3 2 0,-3 1 21 0,4 1-18 16,3 1 1-16,-1-1 1 0,0 3-45 16,0-4-14-16,-1 7-21 0,1-4-72 0,0 2 15 15,-2-4-128-15,-5-1-48 0,-3 3 29 16,1-1-301-16,0-7 50 0,0-2 40 0,0 0 18 15,-5-1 79-15,4 0 6 0,-11-1 24 0,4-6-17 16,0 3 65-16,2 8 29 0,-7-8 11 16</inkml:trace>
  <inkml:trace contextRef="#ctx0" brushRef="#br0" timeOffset="123946.5452">22671 2623 480 0,'0'0'204'0,"-14"0"-22"0,14 0-6 0,0 0-7 15,0 0-14-15,0 0-23 0,0 0-10 0,0 0 10 16,0 0-15-16,0 0 1 0,0 0-11 15,9-23-22-15,10 21 7 0,1-1-10 0,3-1 4 16,4 1-18-16,1-3 1 0,-1 1-5 16,0-2-12-16,-3 0 11 0,6 1-14 0,-1-1 12 15,-2 1 1-15,-1 0-17 0,0-3 3 0,1-1 17 16,1-1-21-16,-3 3 6 0,0-5-4 16,-2 1-25-16,-1 0-1 0,-3-2-1 15,3 0 1-15,-3-1 21 0,0-1-31 0,-2 1 8 16,-2-1 5-16,-1-3-10 0,0-2 5 0,0 1 0 15,1-1-20-15,-5 0 6 0,2 0 21 16,-5 1-17-16,1-2-13 0,0 4 27 0,-4 1-38 16,0-3 19-16,-1 5 11 0,2 1-23 0,-2 1 17 15,-3 3-5-15,0 3 13 0,0 1-20 16,0 6-13-16,0 0 25 0,0-6-21 0,0 6 6 16,0 0-4-16,-15-7 11 0,3 14-6 0,-3-1-11 15,-2 4 5-15,0 2 14 0,-2 1 10 16,1 3-8-16,-3 2-20 0,0 0 27 15,0 3-19-15,0 0 15 0,-1 2-15 0,0 2 16 16,2 2 6-16,-2 1-18 0,0 3-2 0,3 5 0 16,-3-2 19-16,-1 2-5 0,5 3 6 0,-5 4-20 15,7 1-6-15,-1 2 2 0,3 2 9 16,-3-2 1-16,2 1-9 0,2 2 24 0,-1-2-16 16,0 0 1-16,3 0 6 0,-3-1-6 15,1 0 25-15,1-4-26 0,1-1-4 0,-1 1 20 16,-2 0-17-16,5-7 12 0,-3 0 10 15,0-1-31-15,3-3 6 0,-1-1 4 0,-2-1-6 16,3-1 33-16,-3-3-25 0,3-2-10 0,-2 1 37 16,1 1-36-16,0-4 8 0,0-4 12 15,0 0-2-15,1-1-16 0,2-5-26 0,3-3-19 16,-2-1-17-16,1-1-25 0,0-4-13 16,0 0-27-16,1-1 12 0,4-1-213 0,0 0-86 15,0 0 22-15,-17-25 23 0,13 13 26 0,3-9 22 16,1 10-2-16</inkml:trace>
  <inkml:trace contextRef="#ctx0" brushRef="#br0" timeOffset="124189.4733">22527 3306 277 0,'0'-8'330'0,"-2"4"-48"0,4-2-41 16,0 0-34-16,-2 1-39 0,4-1-8 16,9-2-15-16,3-7-15 0,2 5-16 0,1-1-1 15,1 5-8-15,1-3-5 0,5 1-4 16,-1 0-2-16,-2 3-9 0,4-2-16 0,3 0-3 15,-1 3 6-15,2 2-24 0,1 0-4 0,0-5-5 16,0 3 9-16,1 2-25 0,-1 0 5 16,-2 0 10-16,2-2-3 0,2 0-5 0,-1 2-17 15,1-1 3-15,-4-1-34 0,2-2-37 16,2 0-8-16,2-3-36 0,1-1 10 0,7 0-160 16,-1-7-159-16,0 2 28 0,2-3-12 0,6-7 12 15,-1-2 13-15,7-2 39 0</inkml:trace>
  <inkml:trace contextRef="#ctx0" brushRef="#br0" timeOffset="124594.4018">24525 2326 329 0,'0'-5'276'0,"1"3"-47"0,-1-2-22 15,0 2-40-15,0-1-17 0,-1 0-8 16,2 1-24-16,-2 1-10 0,1-2-9 0,0 2-12 16,-4 1-16-16,0 1 2 0,-1 2-9 15,-10 4-6-15,-2 2-7 0,2 3 9 0,-6 1-23 16,1-1 5-16,1 4 2 0,-3 1-6 0,0 1-11 16,-2 4 13-16,-2 0-9 0,2 3 4 0,-3 0 1 15,1 5 5-15,0 2-12 0,1 2 4 16,-1 0-17-16,1 3 1 0,2-2 2 15,0 3-4-15,2-1 3 0,0 3 3 0,3-4-3 16,3 3-8-16,-1-6-8 0,4 2 13 0,-1-2-4 16,4-1 1-16,1 1 1 0,4-2 1 15,-1 1-4-15,4 1-2 0,1-19 0 0,0 10 7 16,0 1-8-16,14 25 0 0,-8-28 13 0,2 0-11 16,2-3-3-16,1 0-9 0,-1-1 1 0,3-3-43 15,1-3-38-15,0 1-46 0,1-5 13 16,2-4-145-16,-1-1-135 0,0-3 25 0,-7 0-15 15,20-11 1-15,-10 0 5 0</inkml:trace>
  <inkml:trace contextRef="#ctx0" brushRef="#br0" timeOffset="124912.246">24550 2720 234 0,'4'-7'252'16,"1"1"-28"-16,0 1-34 0,-1 1-26 0,1 0-12 16,11-3-33-16,-5 2-8 0,-1 5 7 15,-10 0-20-15,17 0-3 0,-3 0-33 0,17 12-18 16,-13-2 4-16,-6 3 21 0,2-1-33 16,-3 3-16-16,-2 1-2 0,-2 3 17 0,1 0-8 15,-4 2 7-15,-4 2 5 0,0-13-38 0,0 7 26 16,-15 21-12-16,2-18-4 0,-3-1 16 15,1 4-2-15,-4-5 15 0,0 1-8 0,-4-2-12 16,0-2-25-16,0 1 28 0,2-1-1 0,1-1-7 16,-3-2-16-16,3 2-19 0,1-4-33 15,5-2-3-15,0 0 5 0,5 1-66 0,3-5-42 16,-3-1-37-16,8-2-169 0,1-1 26 16,4-1 14-16,0-4 29 0</inkml:trace>
  <inkml:trace contextRef="#ctx0" brushRef="#br0" timeOffset="125238.4484">24764 2808 252 0,'9'-10'268'0,"-4"4"-56"16,0-1-38-16,-3 4-40 0,1-2 14 0,0 2-34 16,-2 2-3-16,-1-1-6 0,-1 1-22 0,-2 4-4 15,-1 0-26-15,-7 5 13 0,-2 4-7 16,-2 4-1-16,1-1-5 0,-4 4-7 0,5 1-5 15,-6-1-32-15,6 0 8 0,-4 0 11 16,4 2-5-16,1-2-5 0,-2 1 6 0,1 3 5 16,1-2-40-16,5-2 6 0,-1-1 16 0,3 3 14 15,1-4-31-15,3 1 8 0,1-3 13 16,0-15 16-16,0 16 8 0,0-3 0 0,18 19-9 16,-9-18-8-16,2 3-6 0,3-5 5 15,3-3 12-15,1 3-7 0,3-1-5 0,2 0-3 16,4-1-30-16,3-6-58 0,0-1 8 0,2-1-198 15,-15-2-125-15,9 0 23 0,30-16 24 16,-22 5 19-16,1 0 26 0</inkml:trace>
  <inkml:trace contextRef="#ctx0" brushRef="#br0" timeOffset="125660.697">25606 2538 439 0,'-1'-6'259'0,"2"4"-26"0,2-1-59 16,-2 0-15-16,-1 2-36 0,0-1 4 16,0 2-5-16,3 2-19 0,-1 1-11 0,2 1 4 15,2 10-33-15,0 6-1 0,0 3-3 0,-5 3 2 16,6 2-20-16,-7-12 5 0,0 9-24 0,0 3 10 15,0 1 6-15,0 2-14 0,0 1 3 16,-14 33 1-16,7-33 4 0,-1 1-10 0,-3-1-2 16,-2 0 18-16,0-1 11 0,-6 2-6 15,-1-4 3-15,-3 2-8 0,-3 0 10 0,-2-5-25 16,-3 1 5-16,-2 0 8 0,0-4-3 0,-3-1-6 16,-2-2 7-16,1 1-5 0,-2-4 8 15,1 0-21-15,0-4 7 0,2 1-4 0,3 0 7 16,2-5 6-16,3 1-27 0,1-3 11 0,4 1 4 15,0 0 4-15,4-6-5 0,1 4-16 16,6-2 23-16,3-1-2 0,3-1-20 0,-2 1-4 16,5-1 7-16,-3-1-49 0,3 1-31 15,-1-2-45-15,0 2 11 0,-10 4-270 0,-2 4-46 16,-4-1 36-16,2 0 17 0,-6 2 63 16,1-3-19-16,-3 5 18 0</inkml:trace>
  <inkml:trace contextRef="#ctx0" brushRef="#br0" timeOffset="127021.7429">23774 4360 236 0,'4'-9'388'0,"-1"2"-72"0,-2 1-30 15,2 0-44-15,-2 3-7 0,1-1 5 0,0 2-32 16,0-2-24-16,-1 0-35 0,1 3 12 0,-2-3-52 16,1 3 12-16,0-1-27 0,-1 0-5 15,1 1-32-15,-1 0-13 0,3-1 4 0,-3 1-13 16,3 2 17-16,-3 1-33 0,0 0 28 16,-3 3-6-16,0 11-9 0,0 4 0 0,-5 1 6 15,2 4-34-15,-2 2 2 0,-2-1 4 0,0 2-19 16,1 3 39-16,2 0-15 0,-2 1-9 15,2 4-4-15,-2 0-4 0,0 2 24 0,-2-1-17 16,0 2 10-16,2-3 2 0,0 1 14 16,3-3-32-16,-1 1 0 0,-1-1-7 0,2-3 23 15,0 0-13-15,3-3 2 0,-2 2 9 0,3-2 0 16,-5-6-15-16,3 0 33 0,2-5-32 16,-5-1 25-16,5-4-17 0,1-4-16 0,1 0 5 15,0-2 4-15,-2-2-1 0,1 1 0 0,1-3 18 16,-3 1 9-16,3-2-15 0,0-1 28 15,0-4-15-15,0 2-9 0,3-4 14 0,0-12 19 16,2-3-25-16,2 0 11 0,-2-6-28 0,2-1 3 16,-2 0-18-16,1-1 38 0,3-2 3 15,-1-3-32-15,0-3-4 0,-1 2 0 0,3-3-2 16,-2-1 7-16,0 1-6 0,2-2 9 16,-1-2-12-16,-3 4 1 0,3-2 7 0,-1 0-10 15,-3 5 10-15,2 1 7 0,-7 0-18 16,3 2 4-16,3 0 31 0,-3 1-7 0,0 2-18 15,1 2-10-15,-2 2 1 0,3 4 22 0,-5 11-27 16,0-1-2-16,0 0 16 0,0-1-11 0,0 4 3 16,-16-12-2-16,9 13-8 0,-5 1-15 15,-6 3 4-15,7 3 37 0,-5 0-15 0,-3 0-11 16,-30 12-7-16,20-3 22 0,4-2 20 0,-3 3-30 16,3 2-1-16,-5-1 1 0,1 0 26 0,-2 3-25 15,6-3 34-15,-4 3-25 0,4-4-11 16,1 1 3-16,2 1 8 0,-1 1-10 0,2 1-2 15,6-5 25-15,0-1-25 0,2 0 7 0,3-1-4 16,3-3-13-16,1 0 31 0,1-2 9 16,2 1-25-16,-1 0-15 0,2-3 11 0,-1 2 32 15,1 0-21-15,-1-1 13 0,1-1-13 0,2 0 23 16,0-1-24-16,1-3-12 0,5 2 31 16,8-8-26-16,3 1-1 0,4-5 5 0,1-1-6 15,1 3 22-15,-2-1-4 0,2 1-10 0,4 1 27 16,-2-1-34-16,5 0-12 0,0 2 19 0,-2 1-8 15,4 0 18-15,-2 2 2 0,2 1 11 16,-1 0-7-16,-1 2-20 0,0 0 22 16,2 1-14-16,1 1 23 0,3 1-21 0,-21 1-13 15,9 0 10-15,3 0 17 0,32 8-29 0,-31-1 3 16,0-1 6-16,-1 3 25 0,0 0-23 16,-1 0-9-16,-2 3-8 0,-1 1 34 0,0 0-10 15,-3 2-18-15,1 1 18 0,-4 0-2 0,0-1-21 16,0-1 18-16,-3-1-12 0,-2 1 7 0,0-3-7 15,0-1-6-15,-4 0 9 0,2-3 4 0,-4-1 15 16,-1 1-14-16,-1-3 15 0,0 1 18 16,1-3 1-16,-1 2-10 0,-2-1-14 15,0 1 26-15,1-2-10 0,0 1 7 0,0 0-14 16,-1 1 3-16,1-2-38 0,1 2 27 16,0 2-4-16,-1-3-15 0,1 2 6 0,4 9-1 15,1-5 10-15,1 4 2 0,-1-1 17 0,0-2-11 16,-3 5 9-16,3-5-8 0,-6 3-11 15,4 5-4-15,0-3 4 0,-3 4-2 0,-4-3-21 16,0-7-52-16,0 6-27 0,-18 20-70 16,5-14 17-16,1-1-276 0,-5 1 32 0,1-1 27 15,-4-2-2-15,-2 1 46 0,3 2 22 0,-2-5-42 16,2-1-5-16</inkml:trace>
  <inkml:trace contextRef="#ctx0" brushRef="#br0" timeOffset="127505.9349">22887 5888 247 0,'-8'1'273'0,"4"0"-69"0,-1 0 0 15,0 1 12-15,3 0-23 0,-1-4-5 16,1 4-23-16,-1 0-1 0,2-2 7 0,-2 0-21 16,2 0 13-16,1 0-32 0,0 0 3 15,1-2-19-15,4 0-23 0,-1-2-5 0,15-3 5 16,5 3-40-16,5-6 27 0,1 3-1 15,5 3-47-15,1-6 31 0,6 2-13 0,4-1-13 16,4-1-18-16,5-1-8 0,-2-2 30 0,5 1-25 16,-1 0-5-16,0 1-6 0,-1-2 23 15,-1 1-16-15,-1 4-8 0,-8-4 21 0,-2 5-9 16,-4-1 8-16,-4-2 6 0,-3 1 8 16,-3 5-17-16,-1 2-19 0,-2-2 28 0,-7-1-22 15,-2 3 22-15,0-2-46 0,-5 2-8 0,-4 2-32 16,-3 0 3-16,-2 0-23 0,-1 0-28 15,-3 2-3-15,-3 0-52 0,-7 10 13 0,-7-2-162 16,-4 1-96-16,-4-1 1 0,-1 0 34 16,0 2 74-16,-5 1-23 0,-5 3 25 0</inkml:trace>
  <inkml:trace contextRef="#ctx0" brushRef="#br0" timeOffset="127870.0351">23017 6130 779 0,'-28'9'282'0,"6"-1"-9"0,1 2-55 15,3-3-24-15,1-1-15 0,8-1 16 0,-3 2-28 16,4-3-38-16,1-2 3 0,2-1-11 16,3 1-4-16,-1-1 7 0,3-1-14 0,3-1 19 15,3 1-48-15,13-1 21 0,-5 1-23 16,6 0-5-16,36-10 8 0,-14 3-11 0,7-1-30 16,7-1 23-16,4-2-53 0,6-4-18 0,2-1 6 15,8 0 10-15,-3-1 15 0,4 1-33 16,0-2 4-16,-3 0-5 0,-3 3 3 0,-7-1 35 15,-3 4-3-15,-6-1-4 0,-5 4-22 16,-4-1 1-16,-4-1 8 0,-7 6-7 0,-1-2 47 16,-6 1-27-16,2 1-23 0,-5-1 57 0,-4 2-36 15,-2-1-29-15,-5 3 57 0,-3 0-52 16,-2-1 27-16,-2 2-20 0,-2 1 11 0,-1-2 7 16,2-1 20-16,-2 3-47 0,0-1 11 0,-1 1 1 15,-1-1-8-15,0 1-15 0,-2 0-16 16,0 0-25-16,0 0-28 0,0 0-32 0,7 10-70 15,-10-7 19-15,-1 0-295 0,-1 1 63 0,-2-1-16 16,-10-2 28-16,6-1 25 0,-17-13 51 16,7 0 9-16,2-5 37 0</inkml:trace>
  <inkml:trace contextRef="#ctx0" brushRef="#br0" timeOffset="147287.3893">5960 6085 448 0,'0'0'199'0,"0"-13"-3"0,0 13-53 15,0 0 3-15,-14 0-39 0,14 0 44 16,0 0-63-16,0 0 29 0,0 0-4 0,0 0-26 15,0 0 11-15,0 0-7 0,0 0-12 0,0 0 5 16,0 0-4-16,0 0-8 0,0 0-4 16,0 0-9-16,0 0-17 0,0 0-1 0,0 0-15 15,0 0 17-15,0 0-16 0,0 0 6 16,0 0 1-16,0 0-16 0,0 0 6 0,0 0-25 16,0 0 14-16,0 0 1 0,0 0-4 15,0 0-13-15,0 0 1 0,0 0 15 0,0 0-5 16,0 0 10-16,0 0 6 0,0 0-6 0,0 0 23 15,0 0-6-15,0 0-4 0,0 0 13 16,0 0-20-16,0-12 16 0,0 12 14 0,0 0-15 16,-16-28-3-16,18 24 25 0,-2-2-38 0,1 0 17 15,0 1-12-15,0 0 8 0,1 0-9 16,-2 1 22-16,0-2-19 0,1 3 15 0,-1 0-11 16,1-1-16-16,-1 2-4 0,0 2-2 15,0 0-18-15,0 0 13 0,-6 0 31 0,2 3-3 16,-7 12-37-16,2-3 39 0,2 2-44 0,-3 1-4 15,1-6 23-15,3 4-8 0,-1-3 4 16,0 1 15-16,7-3-38 0,-5-2 18 0,3 0 11 16,0-2-21-16,-1 1 31 0,1-2-37 15,2 0 2-15,-2 0 26 0,2 0-5 0,-2-2 1 16,0 2-6-16,2-3 16 0,0 0-34 16,0-4 11-16,2 4 0 0,0-3 9 0,0-1 7 15,-2 0 12-15,1-2-24 0,0 2-13 16,2-2 18-16,-3 0 29 0,0 1-38 0,2 0 45 0,0-2-44 15,-2 2-19-15,2 1 32 0,-1-3 2 16,-1 1-11-16,2 1-44 0,0-1-19 0,3-10-14 16,-4 6-52-16,1-3-5 0,4 1 12 15,-4-3-285-15,0 5 31 0,-1 1-68 0,2-11 27 16,0 4 74-16,2-2 40 0,-4-2-2 16,3-1 36-16</inkml:trace>
  <inkml:trace contextRef="#ctx0" brushRef="#br0" timeOffset="148100.4506">6010 4884 662 0,'-2'-3'222'0,"0"0"-32"0,1 3-34 15,-1-2-14-15,0 0-24 0,0 1-38 0,1 2 6 16,1-1 15-16,-1 2-18 0,1-1-23 0,-1 0 22 15,1 2-4-15,1-2-19 0,-1 1 10 16,0-1-14-16,1 3 4 0,0-2-24 0,1-1 28 16,0 1-6-16,0 1-12 0,-2-2-5 0,2 0 7 15,1-1 5-15,1 2-15 0,-1-4-2 0,2 1-10 16,-1 0 20-16,0-2-16 0,1 0 7 16,-2 0-3-16,5-8-7 0,0 0 21 0,-3 2-25 15,-1 0 22-15,0 3-17 0,-1 0-3 16,-3 2 15-16,2-2-21 0,0 2 14 0,-2 1 12 15,1 1-36-15,0-1 11 0,-1-2-9 16,0 3-2-16,0 0 13 0,0 2-10 0,0 0 1 16,-2-1 9-16,2 4-7 0,-2-1 16 15,0-1-10-15,0 3-23 0,0-1 4 0,-1 3-6 16,1-3 10-16,2 2 19 0,-2-2-25 0,2 1-1 16,-1-3-6-16,1 2-3 0,-2 0 9 0,0 0 7 15,1 0-11-15,-1-1 1 0,2-1-4 16,-2 2 23-16,2-3-10 0,0 0 21 0,2-1 10 15,-2-2-22-15,3 3-8 0,-1-2 20 16,-2-1 20-16,2 0-24 0,-1 0 14 0,1 2 4 16,-2-2-27-16,0 0 1 0,1 0-2 0,-1 0 1 15,1 1 23-15,-1-1-3 0,0 2-25 16,2-3 24-16,-2 2-19 0,-2 1-30 0,2-2 10 16,-2-1 21-16,2 4-26 0,0 0-37 15,0 0 2-15,0 0-28 0,-8-10-26 0,4 6-65 16,3 1 15-16,-3 2-246 0,2-1-22 0,-2-3 55 15,3 3 20-15,-6-13 1 0,3 2 20 16,0-2 12-16,4 5 51 0</inkml:trace>
  <inkml:trace contextRef="#ctx0" brushRef="#br0" timeOffset="149641.2842">6712 1414 222 0,'0'0'212'0,"0"0"-68"16,0 0 2-16,0 0-21 0,0-12-11 15,0 12 11-15,0 0-43 0,0 0 11 0,0 0-19 16,0 0-3-16,0 0 4 0,0 0-35 0,0 0 1 16,0 0-4-16,0 0 38 0,0 0-46 15,-8-11 32-15,7 12-38 0,-2 1 12 0,2 0-4 16,-4 0 25-16,3 1-29 0,0-2-17 0,-1 4 15 15,1-1 9-15,0-1 5 0,0 2-31 0,1-3 20 16,1 4-17-16,-3-2 1 0,3-1-28 16,-1 1 50-16,1-1-17 0,-2 0-2 0,2-3 16 15,0 0-3-15,0 0 4 0,0 0-1 16,0 5-3-16,0-5-10 0,0 0 23 0,0 0-9 16,12 7-13-16,-8-8 7 0,-2-3 12 15,2 1-8-15,0-1-17 0,-1-1-2 0,-2 0 20 16,3 1-13-16,-3-3 2 0,0 3-2 0,1-2-11 15,-1 0 13-15,-1 0 3 0,0 6 15 0,0 0-7 16,0-7-13-16,0 7 2 0,0-7 4 16,0 7-11-16,0 0 6 0,-13-14 0 0,7 12 5 15,2 4-14-15,0-2 17 0,0 1-14 0,-1 1 3 16,2-1-12-16,0-1 6 0,-4 4-1 16,5-2-9-16,-1 2 11 0,1-2-9 0,-1 3 0 15,2-3 5-15,-1 3 1 0,1 0 0 16,1-2-7-16,-1 1-1 0,1 0-12 0,0 0-17 15,0-4-19-15,0 0-4 0,0 0-45 0,0 0-9 16,11 13 10-16,-8-11-202 0,5-4 22 0,-2 1 20 16,-2-1 20-16,9-6 20 0,1-6-126 15,-1-1 12-15,7-10-38 0</inkml:trace>
  <inkml:trace contextRef="#ctx0" brushRef="#br0" timeOffset="150531.0109">6639 686 215 0,'-7'2'158'0,"2"2"-32"0,4-4-18 16,0 7-28-16,2-1-11 0,-1 2 49 0,-3-2-19 16,3 2-11-16,0-2-11 0,3 0-32 15,-3-1 14-15,0-5-6 0,1 11-17 16,-2-8-8-16,1-3 19 0,0 0-42 0,0 0 32 15,16 15 10-15,-5-14-14 0,-11-1 23 0,0 0 0 16,9 5-10-16,1-9-9 0,-1-1-34 0,2 4-3 16,1-4 35-16,-4 2-5 0,1-6-14 15,-2 6 9-15,1 2 15 0,-4-2-21 0,1 0-10 16,-3 1-7-16,1 1 25 0,-2-1-8 0,-2-5 12 16,1 7-3-16,0-3-16 0,5 3 15 0,-4 0-16 15,-1 0 18-15,-2 0-19 0,-1 0-13 16,1 2 5-16,-2-1 19 0,4 2-19 0,-8 1-20 15,7-1 27-15,-7-1 1 0,7 1 6 16,0 2 7-16,-1-3-8 0,-1 4-4 0,1-2-19 16,-3 3 14-16,8-3-23 0,-3-4 22 15,0 0 13-15,0 10-7 0,0-3 3 0,0-1 21 16,0-6-30-16,0 9-4 0,0-2 16 16,0-7-7-16,5 0-8 0,-5 7 10 0,0-7 5 15,14 8-16-15,-10-8 29 0,1 0 11 0,-3-3-11 16,2-1 6-16,-4-1-2 0,-1 1 6 15,4-3-20-15,-5 2 5 0,4-4-10 0,-2 1 23 16,-2 1-1-16,0 1-11 0,-3 1-1 0,-1-1-11 16,0 0 10-16,-2 2-6 0,2 0-7 0,-3 2 14 15,-1 0-6-15,-2 2-7 0,-1-1-11 16,2 0 10-16,11 1-2 0,-28 4-13 0,12-2 4 16,6-1 3-16,-2 3 11 0,3-1-14 15,3 3 2-15,2 1-10 0,0-2 12 0,0 2-3 16,4-2 8-16,0-5-11 0,0 8-4 0,0 0 8 15,12 11 1-15,-5-12-4 0,2-2 1 16,3 2 2-16,3 1 5 0,0-3-11 0,-5-2 16 16,9-3-11-16,-3 0 10 0,-10 0-9 15,6 0 1-15,-1 0-3 0,2 0 7 0,15-15-12 16,-15 8 12-16,-3 1-2 0,-2-1 9 0,1-1 7 16,-4-1-8-16,-1 3 5 0,-3-5-4 15,1 2-6-15,0 0 1 0,-1 2 17 0,-2 1-14 16,-1-1 8-16,4 2-8 0,-6-2 1 0,1 3 10 15,-1 2-27-15,6 2 20 0,-4 0-27 16,1-2-4-16,0 6-20 0,-5-1-27 0,2 7-53 16,-1 0 10-16,1 5 9 0,0-2-360 15,3 1 28-15,1 1 25 0,0-9 38 0,0 6 3 16,10 23-2-16</inkml:trace>
  <inkml:trace contextRef="#ctx0" brushRef="#br0" timeOffset="151733.4677">5806 6547 310 0,'-15'0'310'0,"15"0"-90"0,0 0-13 0,0 0-27 15,-13 0-24-15,13 0-16 0,-20 22-10 16,17-18-19-16,-1 1-26 0,3 1-2 0,-2-2-29 16,1 2 4-16,0 0-3 0,0-1 4 0,2 1 6 15,-2 0-22-15,2 0-24 0,0-6 19 16,0 0 11-16,0 6-23 0,0-6-19 0,0 7 30 16,0-7 3-16,0 8-9 0,0-8 4 0,0 0-20 15,11 9 21-15,-8-10-1 0,-1-3 3 16,2 1-5-16,3-12 13 0,3 1-16 0,-5-2 14 15,-3 0-17-15,5 1 10 0,-3-1-4 16,2 1 22-16,-5 5-23 0,1 1-9 0,1-1 14 16,-1 4 15-16,-2 6 10 0,0 0-34 15,0-6 14-15,0 6-25 0,0-6 13 0,0 6-11 16,0 0-8-16,0 0-12 0,-5-7 12 16,3 8-2-16,0 0 21 0,2 1-39 0,-1 1 16 15,-1 0-8-15,0 0 15 0,3-1 9 16,-2 2-30-16,1-4 36 0,-2 3-16 15,1 0-22-15,1-1 17 0,-1 0 19 0,-1-1-34 0,2 2 21 16,0-1 7-16,-1-2-27 0,1 1 1 16,-2 1 15-16,2-2 14 0,-2 3 20 0,0-3-15 15,2 2 15-15,0-2-17 0,0 1 1 16,0-1-12-16,0 1-8 0,0-1 22 0,-2 0-26 16,4 1-4-16,-2-1-32 0,0 0-10 15,0 2-23-15,-2 0-13 0,4-2 3 0,-2 2-54 16,0 3-25-16,1-1 14 0,0 3-195 0,1-2 27 15,-1 11 23-15,-1-16-76 0,0 15 45 0,0 2 22 16,0 3 15-16,0-1 10 0</inkml:trace>
  <inkml:trace contextRef="#ctx0" brushRef="#br0" timeOffset="152250.6056">5870 7099 541 0,'0'4'226'0,"-1"2"-23"0,0-2 1 15,1 1-24-15,-4-1-3 0,3 2-36 16,3-5 2-16,-3 4-32 0,0-3-9 0,1 0 2 16,0 1-17-16,1-2-5 0,0 0-12 0,2 0-17 0,-3 1 9 15,3-1-8-15,-3-1-5 16,0 0-7-16,2 0 1 0,-1 0-12 0,0 0-3 15,-1-1-10-15,2-1 11 0,-2 4 3 16,0-2-14-16,1 0 8 0,-2 1 7 0,1 5-5 16,-2-5 4-16,-2 4-18 0,3-3-1 0,-1 4 4 15,-3-1-4-15,-2 9-11 0,-3 1 16 0,2-3-13 16,-1 1 4-16,6-3-6 0,3-4-1 16,-3 1 5-16,2-3 5 0,-2 0-13 15,2 0-8-15,-2 1 21 0,3-3-21 0,-1 2 5 16,0-2 8-16,1 0 6 0,-3 0 21 0,3-2-17 15,-2 3 14-15,2-3 24 0,0 0-1 16,0 0-30-16,0 2-5 0,0-4 13 0,0 2 40 16,1-2-45-16,-2 1 2 0,2-1 0 0,0 2 12 15,-1 0 8-15,0 0-25 0,0 0 31 0,0-2-29 16,1 2-14-16,-1 0 9 0,2 0-1 16,-2 0 20-16,0 0-1 0,0 0-34 0,0 0 2 15,0 0 2-15,0 0 29 0,0 0-52 16,1 0-18-16,0 0-14 0,-1 2-22 0,0 0-52 15,0-1-26-15,2 3 14 0,-1-2-220 0,0 1-73 16,-1 1 30-16,-2-2 24 0,2 3 39 0,0-3-8 16,0 0 49-16,0 3 13 0</inkml:trace>
  <inkml:trace contextRef="#ctx0" brushRef="#br0" timeOffset="154793.4206">9341 11191 445 0,'0'0'259'16,"0"0"-18"-16,0 0-20 0,0 0-34 0,0 0-34 15,0 0-6-15,0 0-11 0,0 0-7 16,0 0 4-16,0 0-35 0,0 0 12 0,0 0 7 15,0 0-22-15,2-8-12 0,12 16 5 0,-3 2-4 16,3-4 0-16,0 5-7 0,4 3 5 16,-1-2-4-16,2 2-35 0,-1 1-5 0,4 2 11 15,-1-2 27-15,-5 1-16 0,6 4-8 16,-2-3-17-16,1 0 2 0,0 1-18 0,-2 3 17 16,2-2-11-16,-2-1 2 0,-1 2 12 0,0 0-26 15,-2-2 3-15,-2 1-12 0,2 0 27 16,-2-1-18-16,0 0-1 0,-3-3-12 0,0 2 3 15,-1-4 21-15,-1-1-15 0,-1-2 26 0,1 0-18 16,-5-2-24-16,0-4-31 0,-2 0-20 16,0 0-10-16,1-1-18 0,-3-3-21 0,2 2-22 15,-2-2 13-15,0 0-138 0,0 0-109 16,9-12-41-16,1-1 50 0,1-1 33 0,-1-2 23 16,3-6-71-16,0 1 30 0</inkml:trace>
  <inkml:trace contextRef="#ctx0" brushRef="#br0" timeOffset="155164.8236">10201 11183 265 0,'10'-11'342'0,"-6"3"-52"0,-1 2-33 0,1 2-18 16,-1 1-34-16,-3 2-28 0,1-2 4 0,0 2-20 16,-2 2-1-16,0 2 18 0,-2-2-20 15,1 6-27-15,-6 10-17 0,-2 1 8 0,0 3-7 16,-2-1-1-16,-1 3-16 0,6 2-9 0,-7-2-2 15,3 3-1-15,-3 1-6 0,-1 2-18 16,-1 2 10-16,-1 1-8 0,1 1-7 0,-4 4-7 16,1-2-15-16,1 3-8 0,-3 0-9 0,2 1 19 15,-3-1-12-15,-1-2-3 0,0 3 20 16,-3-2-3-16,4-2-39 0,-1 0 0 0,-3 0-1 16,3 2 13-16,0-4 2 0,-2-6-1 15,0 0-3-15,2 2-1 0,3-4 0 0,1-3-2 16,0 2 0-16,3-3-1 0,-3-2-2 15,6-1 2-15,-1-6 2 0,4 3 3 0,0-4-22 16,5-2-22-16,-2 1-17 0,5-8 9 0,-1 1-36 16,2-3-26-16,2 0-31 0,2-4-49 15,8-4 17-15,1-8-173 0,3-1-103 16,2 1 47-16,2-5 27 0,1-4 25 0,5 0 23 0,1-7 22 16,5 1 14-16,4-3-70 0</inkml:trace>
  <inkml:trace contextRef="#ctx0" brushRef="#br0" timeOffset="155597.1149">11006 11218 254 0,'8'-3'314'15,"-3"2"-55"-15,-1 1-38 0,-2 1 1 0,-1 0-1 16,-1 1-35-16,0 2 11 0,-1 0-39 0,-5 11-13 16,-2 1 8-16,-3 3 7 0,-4-2-19 0,4 5-37 15,0 0 11-15,-1 0-25 0,-3 2 11 16,1 1 8-16,-3 1-41 0,3 4-14 16,-5-1 21-16,0 3-10 0,1-2-8 0,-3-1 9 15,2 3-9-15,-3-1-28 0,2 2-1 0,-3-1-5 16,2-1-2-16,-2-2-2 0,2-1 15 15,0 0 18-15,-2 3-21 0,4-1 18 0,-2-3 4 16,0 0-6-16,3-5-5 0,-1 3-13 16,1-3 2-16,2-2 5 0,2-3-4 0,2 2-3 15,-2 2-7-15,1-2-16 0,1-3 6 0,3-1-1 16,2-4 0-16,0-2-5 0,1-2-19 0,1-1-12 16,2-3-23-16,2 3-16 0,0-6-32 15,-1 0-60-15,2 0-24 0,0-7 15 16,3 3-260-16,6-10 8 0,2-8 6 0,1 0 49 15,2-1 24-15,4-1-39 0,0-4 14 16,3 0-12-16</inkml:trace>
  <inkml:trace contextRef="#ctx0" brushRef="#br0" timeOffset="155959.0198">11342 11356 458 0,'9'2'288'0,"0"-1"-24"0,-1 4-16 0,6 0-18 15,-4 2-38-15,2 1-17 0,-2-2-1 0,0 5-12 16,-1-1 15-16,2 5-38 0,1 0 31 16,-3 0-43-16,6 4-3 0,-2 1-32 0,1 1 7 15,-1 0 3-15,-3 0-1 0,4 2-34 16,-1-1 15-16,1-4 21 0,-4 4-42 0,1 0-7 15,-1 0-5-15,1-3 12 0,-2 0 8 0,1 1-15 16,-1-5-12-16,-1 1-4 0,2 3 33 16,-3-4-24-16,-1-2-6 0,2 1-3 15,-3-1-5-15,0-4-13 0,-1-2-17 0,-2-1 15 0,0 0-73 16,0-1 5-16,1-1-48 0,-2-4-20 16,0 2-78-16,-1-1 18 0,-1-1-186 15,2-3-76-15,-1 0 31 0,0-1 29 0,-1-3 28 16,0-10 9-16,1 7 16 0,0-3 10 0,0-6 14 15</inkml:trace>
  <inkml:trace contextRef="#ctx0" brushRef="#br0" timeOffset="156344.604">11820 11425 602 0,'2'-7'327'0,"0"5"-34"0,-2-3-49 15,3 3-33-15,-1 1-2 0,-2-1-39 16,0 1-1-16,0 1-21 0,0 0 17 0,0 3-4 15,-2 3-48-15,-2-2 17 0,-5 11-19 0,-6 3-9 16,0 2-11-16,-2 2-10 0,1-1 21 0,-3 2-11 16,0 2 25-16,-2 2-12 0,0 2-41 15,-5-3-8-15,2 1-18 0,-3 0-5 0,1 3-2 16,0-3-4-16,-4-2-3 0,2 1-1 16,1 1-3-16,0-2-3 0,-1 0-2 15,3 0 36-15,-1-2-4 0,3-1-26 0,0-1 0 16,3-2 8-16,0-2 29 0,0 1-13 0,2-1-18 15,2-4 14-15,-5-1 4 0,8 0-3 0,2-4-2 16,2-1 15-16,4-1-21 0,1-2-9 0,-4-2 4 16,6 3 12-16,-1-3-20 0,-2-2 0 15,3 3 3-15,0-2-9 0,1 0-1 0,0-1-4 16,1 0-2-16,0 0-74 0,0 0-7 0,0 0-34 16,0 0-20-16,-8-9-25 0,4 4-33 15,1-11-38-15,-3-1 19 0,1-2-269 0,1-3 34 16,-1 1-1-16,-4-2 14 0,-2-2 30 0,-1 0 28 15,-2-2 105-15,-1-1 11 0</inkml:trace>
  <inkml:trace contextRef="#ctx0" brushRef="#br0" timeOffset="157273.9789">8998 10774 598 0,'13'0'229'0,"-13"0"-20"0,0-15 5 16,0 15-21-16,26-21 3 0,-23 17-20 0,0 2-43 16,0-1 1-16,0 2-9 0,-3-1-11 0,2 0-14 15,-1 2-21-15,-1 0 4 0,3 2-3 16,-3 1 5-16,-1 4-21 0,-1-1 0 0,-1 11 3 16,-4 3 3-16,0 2-22 0,-1 1 1 15,-2 0-10-15,4 4 1 0,-4-5 3 0,1 1 0 16,0 5-9-16,-5 0 11 0,5-2-15 15,-2 4-4-15,-1 3 28 0,0-3-1 0,-2 2-10 16,1 1-1-16,-1 2-3 0,4 0-11 0,-5 0 7 16,3 2 5-16,1-1 18 0,2 0-20 0,-2 2-4 15,5-1-5-15,-1-2-20 0,3 2 28 0,0-2-8 16,4 0 5-16,0-17-15 0,0 7 1 16,9 33-6-16,0-27-19 0,0 5 23 0,8-7 5 15,-1 3-1-15,3-1-14 0,1 2-3 16,1-1 1-16,3 0-2 0,3 3-36 0,1-2 0 15,1 1-42-15,3 0-30 0,0-1-56 16,0 4-17-16,5-3 16 0,-1 1-225 0,3-1 29 16,1-3 27-16,4-2-69 0,0-4 42 0,9-2 40 15,-3-5 21-15,7-4 13 0,1-3-13 16</inkml:trace>
  <inkml:trace contextRef="#ctx0" brushRef="#br0" timeOffset="158048.6435">11935 10954 436 0,'3'-3'334'0,"-2"1"-67"0,3-1-18 16,-1 0-45-16,-1 0 20 0,3 2-45 15,2-2-2-15,0 3-22 0,0 0 16 0,0 0-26 16,4 0 1-16,18 10-38 0,-7-3 19 0,-2 2-53 15,1 4 22-15,-1 1-18 0,-1 0-23 16,-1 4 30-16,-1 0-19 0,2 5 33 0,0-1-63 16,0 5 16-16,1 1 3 0,-3-1-5 0,3 5 17 15,1 2-41-15,0 2-23 0,-2 2 20 16,0 2 36-16,-1-3-45 0,-1 5 26 0,-3-2-31 16,0 3 37-16,0-1-1 0,-3 2-34 15,-2 1 3-15,2-6-2 0,-8 2-19 0,3-1-9 16,-4-1 20-16,-2-19-6 0,0 9 43 0,0 5-7 15,-18 35-32-15,8-32 3 0,-3-3 24 16,-5-2-27-16,-1-2 19 0,0-1-13 0,-3-2-2 16,-3 0 0-16,2-6 15 0,-6 1 1 0,3 0-21 15,-4-4 1-15,-2-2 39 0,4-2-14 16,0 1 19-16,1-1-16 0,0-1 8 0,3-2-3 16,-2-2 8-16,3 2-32 0,3-3 19 15,2 1 9-15,0-1-31 0,5-4 27 0,5-2-9 16,-1 2-29-16,3-1 21 0,1-3 3 15,0 1-11-15,0 2 12 0,3-1-4 0,-1-2-2 16,-1 1-19-16,4-1 1 0,0 0-83 0,0 0-8 16,0 0-24-16,0 0-37 0,-11-12-25 15,9 8 17-15,-3-13-242 0,3 0 33 0,-3 3 28 16,3-7 29-16,-7 3-125 0,4-2 29 0,-4 4 27 16,-5-3 17-16,0 0 74 0,3 2-35 15</inkml:trace>
  <inkml:trace contextRef="#ctx0" brushRef="#br0" timeOffset="222459.3611">5828 6427 277 0,'0'0'264'0,"0"0"-38"16,0 0-23-16,0 0-38 0,-14 0-11 0,14 0-25 15,0 0 20-15,0 0-9 0,0 0-7 16,0 0-9-16,0 0-18 0,0 0 12 0,-14 0-11 16,0-10-1-16,13 8-24 0,-1 1 9 15,1-3-4-15,0 3-30 0,-1-3 7 0,1 2-19 16,-1-3 15-16,2 4-19 0,-4-2-14 0,3-1-6 15,-2 2 14-15,2 0-21 0,1 0-2 16,-1-1 3-16,1 1 25 0,-2 0-19 0,0-2-15 16,2 3 6-16,-3-1-8 0,2 2 18 15,0-1-27-15,1 1 1 0,0-2-2 0,0 2 6 16,0 0 0-16,0 0 8 0,0 0-15 16,0 0 10-16,0 0-3 0,-7 12 24 0,7-10-25 15,0 2 17-15,0-1-18 0,-1 1 4 16,2-1-3-16,-2 0 16 0,2 2-10 0,-1-3 2 15,1-1 9-15,1 3-19 0,-2-3 6 0,4-1 4 16,-3 2 29-16,1-2 3 0,1 0-25 16,0-2 21-16,-3 0-3 0,3-1-4 0,-1 1-27 15,0 0 34-15,1-3-18 0,0 3 27 0,-3-3-38 16,2 1-10-16,-1 2 10 0,0-3 19 0,1 3-19 16,-1-3 17-16,0 5-19 0,-1-3 35 15,1 1-37-15,-1-1 37 0,2 0-33 0,-1 2-14 16,-1 1 54-16,0 0-59 0,0 0 16 15,0 0-1-15,0 0 3 0,0 0-9 0,1-7 19 16,-1 7-17-16,-1 1 7 0,1-1-2 0,0 1 8 16,-3 0-13-16,2 2 2 0,-1-1-13 0,3 0 9 15,-2-1 27-15,1 2-38 0,0-1-18 16,0 1-17-16,-2-3-19 0,0 3-4 0,0 0-61 16,1-1-45-16,-1-1 15 0,-1 2-279 15,1-3 44-15,2-2 53 0,-2 0-22 0,2-3 45 16,-1-1 16-16,1-2 10 0</inkml:trace>
  <inkml:trace contextRef="#ctx0" brushRef="#br0" timeOffset="223517.088">6070 4767 702 0,'0'0'215'0,"0"0"-26"16,0 0-25-16,0 0-26 0,0 0 5 0,0 0-48 15,-14 0-7-15,14 0-20 0,0 0-1 0,0 0 10 16,-23-13-5-16,20 18-24 0,2-5 11 16,1 2-12-16,-3 3 7 0,3-4 1 15,-1 1 3-15,0 2-14 0,1-3 6 0,0 1 0 16,0 0-8-16,0 0 11 0,0 0-2 16,0 0 23-16,2-2-29 0,-1 0 28 0,1 0-13 15,-1-2-19-15,2 0 29 0,-1-1-15 0,0-1-26 16,7-8 3-16,-4 5 19 0,0 0 6 15,-2 1-17-15,1-1-28 0,-2 0 20 0,0 2-23 16,-1 0 0-16,1-1 20 0,-2 4 4 0,0-3-11 16,0 2-1-16,0 3-17 0,0 0 6 15,0 0-13-15,0 0-3 0,0 0 3 0,-9-9 17 16,7 9-8-16,-1 5 11 0,1-3-1 0,-1 1-24 16,0 0 12-16,1 1-13 0,-1-2 17 15,2 4 0-15,-1-1-11 0,0-1-6 0,2 0-1 16,-1 0-6-16,1 0 33 0,-2 0-2 0,2 1-1 15,0-3-21-15,0-2 12 0,0 0 13 16,0 0 9-16,0 0-27 0,0 0 10 0,0 0-10 16,4 8 30-16,-4-8-14 0,1-2-17 15,1 0 15-15,-2 0-19 0,0 0 9 0,0 1-5 16,-2 0 2-16,2-4 51 0,0 4-32 0,-1-4 3 16,0 3-2-16,0 0 11 0,-1 0-38 0,2-1 35 15,-2 2-29-15,2-2 4 0,-2 2-1 16,0-2-3-16,2 1 2 0,-3 1 0 0,2-1-19 15,0-1 32-15,1 2-47 0,-2 0-3 16,0 1-28-16,1 0-29 0,1 0-25 0,-3 0-61 16,1 1 15-16,0 0-292 0,0-1 32 0,-1 2 28 15,1-2 23-15,0 0 26 0,0 1 36 0,-2-4 13 16</inkml:trace>
  <inkml:trace contextRef="#ctx0" brushRef="#br0" timeOffset="224540.7011">6361 3388 270 0,'0'0'221'0,"0"0"-2"0,0 0-68 0,0 0-31 15,0 0-18-15,0 0 15 0,0 0-14 16,0 0-30-16,-14 0-3 0,-3-6 12 0,14 8 4 16,0 2-18-16,1 0-14 0,0-1 20 15,0-2-19-15,1 2-21 0,-1 0 2 0,0-1 14 16,0 1 13-16,0-1-20 0,2-2 24 0,-2 2-13 15,1 0 19-15,1-1-23 0,0-2 8 16,0 1-4-16,0 0-4 0,1-4 0 0,1 2-10 16,-2-3 7-16,1 1 8 0,0 0-2 0,1-2-6 15,0 2 2-15,0-2 7 0,-1-1 37 0,0 3-27 16,0-4 6-16,-1 3 5 0,2-1-33 16,-2 2 22-16,0-1-6 0,1 1-37 0,0 1 0 15,2-1-8-15,-3 2 8 0,0-1-18 16,0 1 34-16,0 2-33 0,0 0 3 0,-1 0-16 15,-1 2 0-15,2-1 33 0,0 1-28 16,3-2-8-16,-3 2-1 0,1 1 41 16,3 0-36-16,-3-3 3 0,2 4 3 0,0-3-8 0,0 1 42 15,1 1-35-15,0-3 4 0,0 0 19 16,0-2 6-16,-1 2 1 0,0-3 13 0,2 2-41 16,-3-3 8-16,0 2-13 0,-2-2 27 15,2 3 8-15,-2-3-6 0,0 0-31 0,-1-1 45 16,0 1-39-16,1 0 36 0,-4-1-37 0,1 0 5 15,-1 3 2-15,0-1 3 0,-2 0 9 16,-8-3-38-16,3 2 9 0,4 4-33 0,-2-2 1 16,2 0-24-16,-2-1-24 0,4 1-9 0,-2 2-78 15,1 0 17-15,1-2-158 0,-2-2 26 0,4 1 23 16,-1 2 22-16,0-1-179 0,0-1 26 16,3 1 18-16,-3-4 36 0</inkml:trace>
  <inkml:trace contextRef="#ctx0" brushRef="#br0" timeOffset="225051.7583">6402 2773 234 0,'-1'-6'337'0,"0"-1"-60"0,-1 2-27 16,1 1-33-16,0-1 5 0,1 3-47 0,0 0-29 15,-2-1-21-15,2 1 0 0,0-3-10 0,-2 5-16 16,2 0-20-16,0 0-5 0,0 0 3 16,0 3-22-16,-1-1 5 0,2 1-11 15,-1 1 2-15,0 0-8 0,1 0-12 0,0-1 0 16,1 2-1-16,-2-2 12 0,0 1-11 0,2-1-7 16,-2 1-16-16,2-1 7 0,-1 0-7 15,-1-1 12-15,2 0 4 0,0-1-12 0,-2-1 37 16,2 0-27-16,1-2-8 0,-2-1-7 0,2 0 9 15,1-3 17-15,-3 2-2 0,2-3-6 0,-1-1 5 16,0 2 1-16,5-8-18 0,-5-3 8 16,0 7 15-16,-2 1-1 0,0 9-15 15,0-7 3-15,0 0-8 0,0 7-10 0,0-6 0 16,0 6-1-16,0-7 51 0,0 7-37 0,0 0-7 16,0-7-7-16,0 7 1 0,0 0-7 0,0 0 26 15,0-7-24-15,0 7 5 0,0 0-15 16,0 0 14-16,0 0 15 0,0-9 17 0,0 9-24 15,0 0-34-15,1 2 16 0,0-4 31 16,-1 1-1-16,0 2-45 0,0-2 23 0,0 1-18 16,0 0-15-16,0 0 10 0,0 0-50 0,0 0-25 15,-2 0-10-15,0-1-24 0,0 1 11 0,1-3-160 16,-3 2-65-16,2-2 27 0,0-2 23 16,-2 0-67-16,3 2 46 0,-4-2-13 15,2 0 51-15</inkml:trace>
  <inkml:trace contextRef="#ctx0" brushRef="#br0" timeOffset="225597.6986">6461 2291 620 0,'1'-3'253'16,"-1"0"-39"-16,1 0 8 0,-1-1-26 0,0 1 4 15,0-1-25-15,0 3-1 0,2-3-31 0,-2 2 15 16,1-1-47-16,-1 0 17 0,0 2-40 16,0-1-23-16,1 0-2 0,-1 0 11 15,0 1 2-15,2 1-34 0,-2-1 13 0,1 0-19 16,0-1 1-16,2 2-10 0,-1 0 4 0,2-1 6 16,1 1-3-16,2 0-16 0,-4 0 1 15,1-1 5-15,1-1-6 0,-1 1-3 16,0 0-2-16,-1 0-12 0,0 0 4 0,0-4-1 15,0 4-3-15,0-5 6 0,-1 3 7 0,-2-3 26 16,7-6-14-16,-5 3-9 0,-2 1 9 0,0-2 26 16,0 10-33-16,0-5 14 0,0 5 9 15,0-9 12-15,0 9-53 0,0-7 15 0,0 7-3 16,0-8-16-16,0 8 17 0,0 0 26 16,0-8-37-16,0 8 16 0,0-6-29 0,0 6 17 15,0 0-10-15,0 0 3 0,0-7 16 0,0 7-5 16,0 0-14-16,0 0 20 0,0 0-27 15,0-5 5-15,0 5 6 0,0-7 3 0,-2 6 9 16,2-1 3-16,0 2 13 0,0-2-23 0,-1-1 10 16,1 3-18-16,1-1-4 0,-1-1 12 15,0 0 8-15,0 0-22 0,0 0 37 0,0-2-54 16,0 1 52-16,0 1-46 0,0 0-15 16,0-3 2-16,2 0-44 0,-4 2-2 0,0-2-21 15,2 5-25-15,0 0-19 0,0-9-17 0,0 1 14 16,0-4-172-16,-7-16-115 0,7 20 28 0,0-5 26 15,0-1 25-15,0 0 17 0,0 1-1 16</inkml:trace>
  <inkml:trace contextRef="#ctx0" brushRef="#br0" timeOffset="226028.3792">6589 1613 403 0,'0'-8'248'0,"2"-1"-1"0,0 4-23 15,-2 0-25-15,0 1 2 0,1 0-31 0,-1-1 3 16,1 3-28-16,1-2-3 0,-2 0-7 16,0 4-35-16,0 0-18 0,0 0-7 0,2-10-16 0,-2 9-6 15,0 0-2-15,0-1-3 0,1 1 5 16,-1-1-9-16,2 2 2 0,-2 0-18 16,5 0-13-16,-5 0 29 0,1 0-28 0,-1 0 18 15,2 0-21-15,0 0 10 0,0 2-19 0,1-2 15 16,-2 0-13-16,0 0 23 0,1 1-23 15,-4-1 0-15,4 0 2 0,2 0-6 0,-3-3 15 16,-1 5 7-16,0-4 5 0,0 2-11 0,0-1 16 16,0 1 24-16,0-1-5 0,3-2 15 15,-3 3-30-15,0-2 3 0,1 1 2 16,-1 1-11-16,0-2 17 0,0 2-22 0,0-2-12 16,0 1 22-16,0-1-10 0,0 2 9 0,0-1 0 15,0 1 9-15,0-2-28 0,2 1 9 16,0 2-46-16,-2-1-5 0,0 0-24 0,0 0-41 15,0 0-4-15,-2 0-13 0,4 0 0 0,-5 0-26 16,4 3 10-16,-1-4-64 0,0 2-10 0,-2-1-90 16,1 0-110-16,1-3 27 0,-3 2 23 15,3-2 30-15,1 0 12 0,2-1-66 16</inkml:trace>
  <inkml:trace contextRef="#ctx0" brushRef="#br0" timeOffset="226500.0307">6651 1136 215 0,'-3'-3'325'0,"4"2"-66"0,-2-1-41 0,2 2-37 16,3-1-9-16,-6-1-38 0,4 2 5 15,-2 0-21-15,2-1-24 0,-2 1-14 0,2 1 2 16,-5-1-14-16,4 0-12 0,-1 0-10 0,-2 0 5 0,2 0-4 15,2 0-5-15,0 0-7 0,-4-1-6 16,1 2-3-16,0-1-2 0,1-1 1 16,-3-1-3-16,1 2-7 0,0-1 11 0,2 1 6 15,2 0 11-15,-1-4-25 0,0-1 18 0,-1-4-29 16,3 3 2-16,-3 1-1 0,-2 2 17 16,0-4-10-16,2 3 3 0,0 4 0 0,0-7-1 15,0 7 19-15,0 0-1 0,0-7 8 0,0 7-16 16,0 0 26-16,0 0-23 0,0 0-2 15,0 0-7-15,0 0 6 0,0 0 10 0,-7-12-22 16,9 10 17-16,2 4-23 0,-4-4 1 16,1 2-3-16,-1 0 12 0,5 2-14 0,-6-1-2 15,1-1 0-15,0 2 4 0,-2-4 11 0,0 5-9 16,-1-4-3-16,6-2-17 0,-3 4 10 0,0 2 0 16,0-4 23-16,2-2-14 0,4 0 2 0,-10-6 7 15,5 5 2-15,3 4-35 0,2-2 25 16,-10-2-14-16,6 2-14 0,-2-5-8 15,2 3-29-15,1 2-38 0,1-3-30 0,-2 2 12 16,6 1-198-16,-3-3-109 0,0-2 26 0,0-2 18 16,2 0 3-16,-5-4 24 0,6 1-2 0</inkml:trace>
  <inkml:trace contextRef="#ctx0" brushRef="#br0" timeOffset="227333.7141">6574 381 394 0,'-2'-3'171'0,"-2"1"28"0,1 0-32 15,-1-3-19-15,4 3-5 0,-2 2-23 0,0-6-12 16,2 8 6-16,-3-7-42 0,-1 8 3 16,4 0-14-16,0-3-18 0,-2 0 24 0,2 3-13 15,1-3-12-15,0 2-4 0,-1 2-8 16,-3-2-3-16,3 0-9 0,5 1 9 0,-9-2-6 16,4 3-27-16,2-4 26 0,-4 0-3 0,4 0-6 15,-2 0-18-15,2 0-9 0,-4 0 23 16,4-2 6-16,0 2-25 0,0 0 36 0,-2 0-34 15,1 0 23-15,1 2-17 0,-4-1 27 0,1-1-31 16,-2 2 20-16,2-2 8 0,3 0 16 16,-2 4-19-16,-1-6-4 0,2 4 8 0,-3-2-10 15,6 0 1-15,-3-3 4 0,-1 0 1 0,0 5-9 16,0-2 8-16,0 1-23 0,0 0 2 16,-1-2 21-16,2 2-21 0,-1-2 28 0,-3 2 0 15,5 1-10-15,-2-2-8 0,0 2-21 0,0 3 25 16,0 1 1-16,1-1 3 0,3 4-11 15,-6 0-7-15,2 1 11 0,-2 0-9 0,1 2-9 16,1-3 8-16,1-3-5 0,-1 2-9 16,0 1 21-16,2-5 19 0,1 2-24 0,-3 3 3 15,3-5-8-15,-3-2 14 0,0 0-5 0,0 0 0 16,1 0 6-16,1 0 14 0,0-1-13 16,-2-2 8-16,0 1 8 0,0-2 7 0,-3-4-9 15,10 0-6-15,-1 1-6 0,2-3 5 0,-3 0-4 16,0-3-4-16,1 2 4 0,-2 3-1 0,1 0-18 15,-2 0 11-15,0 2 9 0,0-2-6 16,1 2 1-16,-4 5-1 0,4-7 0 0,-3 6 5 16,3-5 1-16,-4 2-8 0,-3-2-11 15,0 5 12-15,0-3-7 0,7 0 5 0,-4-1-8 16,0 0 4-16,-3 4 0 0,5 2 14 0,-1-2-5 16,-1 0-8-16,-1-3-2 0,-2 4-10 15,3 1 22-15,0 5-11 0,0-2 1 0,5 2-22 16,-7-3 17-16,3 0-9 0,-1 3 4 0,-4-3 16 15,5 3-14-15,1-4 7 0,-4 1-16 16,2-1 4-16,0-1 8 0,-1-4 4 0,4 3-3 16,-3 2 6-16,1-3-8 0,-4 0-11 0,2 0 17 15,-3 2 7-15,8-4-1 0,-1 2-16 0,2 0 20 16,-4 0-5-16,-2 0 2 0,2 0-4 16,-2-2 9-16,1 4-24 0,-3-4-27 0,3 2-19 15,1-1-27-15,8 8 8 0,-4-5-263 0,-2 4 25 16,-1-4-83-16,4 0 22 0,-1 0 7 15,-3 3-3-15</inkml:trace>
  <inkml:trace contextRef="#ctx0" brushRef="#br0" timeOffset="228800.9506">5766 6821 226 0,'-15'13'244'15,"15"-13"-68"-15,0 13-9 0,-26 7-33 16,24-15-9-16,0 0 27 0,0 2-47 0,0-5-17 16,0 4-23-16,2-2 25 0,0 2-9 0,0-6 4 15,0 0-25-15,0 7-4 0,0-7-5 16,0 5-1-16,0-5-19 0,15 14 23 0,-11-11-53 15,-1 0 63-15,1-3-34 0,1 0 14 16,0 0-11-16,-1 0 30 0,1-3-16 0,1 0 13 16,-6 3 5-16,7-7-3 0,-2 3 3 0,-1-2-3 15,1 4-20-15,-2-3 6 0,-1 1-21 16,1 1 13-16,0 0-16 0,-2 1 8 0,0-1-12 16,-1 3 8-16,-2 3-13 0,2-1-7 0,-4 2 0 15,1 1 15-15,0 1-29 0,-3 7 21 16,0-1-6-16,-2 1 4 0,3-1-9 0,0 1 8 15,2-1-16-15,-2-5 24 0,2-1-25 0,3-1 16 16,-2 0-13-16,2-1-9 0,0-4 15 16,0 0-5-16,0 0 2 0,0 0 12 0,0 0-13 15,0 0 32-15,8 11-22 0,-4-12 36 0,-2-3-16 16,1 0 8-16,6-7 49 0,-1 0-14 16,-2-2-10-16,-1 2-23 0,-1 4 7 0,0 0 35 15,-2 1 5-15,1 1-50 0,-3-1 6 0,3 4 2 16,-1-3 2-16,-2 3-2 0,1-1 13 0,-1 1-28 15,0-1-19-15,0 3 4 0,0 0 0 16,0 0 6-16,0 0-22 0,-11-2-19 16,7 2 43-16,1 2-60 0,-1 1-10 0,2 0-2 0,-2 0-43 15,1 1-28-15,-7 6-49 0,2 0 14 16,3-3-235-16,0-3-9 0,1 4 8 0,1-1 27 16,0 1 24-16,0-2 26 0,0 11 19 15,-1-1 10-15</inkml:trace>
  <inkml:trace contextRef="#ctx0" brushRef="#br0" timeOffset="229349.1329">5810 7561 1074 0,'-2'2'323'0,"-3"0"-83"0,3-1-3 0,-1-1-17 0,-1 0-28 15,4 1-6-15,-2 0-23 0,0-1-51 16,3 0 12-16,-2 1-32 0,-1-1-6 0,2 2-5 16,-1 1-2-16,1-2-35 0,0 2 12 0,0 2 17 15,-2-2-27-15,2 4-39 0,-2 0 19 16,1-1-38-16,0-1-4 0,1 2 0 0,-3 0-16 15,3 0 5-15,0 1-19 0,0-8 17 16,0 4-16-16,0 3 18 0,0-7-11 0,0 9 7 16,0-1 8-16,0-8-5 0,0 6 3 0,0-6 5 15,0 6 7-15,0-6-1 0,0 0 2 0,0 0 35 16,0 10 4-16,0-14 15 0,3 3-16 16,-3-2-9-16,1-1 9 0,0 0 18 15,1-2 8-15,-2-1-36 0,-2 3 21 0,2-2-8 16,0 1-1-16,0 0-4 0,0 5-2 15,0 0 5-15,0-8-22 0,0 8 12 0,0 0-7 16,-11-11 9-16,7 10 5 0,0 1 4 0,0 3 28 16,1-2-42-16,-3 0 31 0,2 1-15 0,0 3-24 15,0-2 4-15,1 2 6 0,-5 7 36 0,5-5-33 16,-1 1-7-16,0-2 12 0,1-2-52 16,0 3 20-16,1-2-28 0,1-1-17 0,0 2-9 15,-1-3-42-15,2 2-67 0,0 2 15 16,0 0-140-16,0-1 24 0,-1 2 23 0,1 0-131 15,0 6 28-15,0 2 24 0,0-2-30 16,0 3-7-16,0-4-9 0</inkml:trace>
  <inkml:trace contextRef="#ctx0" brushRef="#br0" timeOffset="229688.276">5757 7980 287 0,'0'2'252'0,"0"4"-79"0,0-1-23 0,0-1-25 16,0 2 2-16,0-2-5 0,0 2 27 16,0-1-4-16,1 1-15 0,-2-2-30 0,1-4 15 15,0 0-11-15,0 5-41 0,0-5 4 16,0 8-3-16,0-8-11 0,0 6 8 0,11 3-29 0,-8-8 20 16,2-1-5-16,-3-1 4 0,1 1 31 15,1-1-9-15,-2 1-7 0,-1-2 2 16,3-1-7-16,-2 2 5 0,0-1 11 0,0-2 2 15,-1 2 18-15,1 2-16 0,0-1-29 16,-2-3-7-16,1 3 12 0,1 1-2 0,0-3-34 16,-1 3-8-16,0-1-14 0,0 1-25 15,-1-2-16-15,2 1-44 0,-2-2-43 0,0 3 11 16,1-3-132-16,0 1-105 0,-1 0-30 0,0-1 9 16,0 1 11-16,0 0 59 0,0 1 9 15,0 1 14-15</inkml:trace>
  <inkml:trace contextRef="#ctx0" brushRef="#br0" timeOffset="257582.9373">11923 11764 310 0,'0'0'170'0,"0"0"19"16,0 0-59-16,0 0 13 0,0 0-6 0,0 0-59 15,0 0 34-15,0 0 4 0,0 0-17 16,0 0 2-16,0 0-5 0,0 0-7 0,9-2-19 15,-6 5 23-15,0 0-15 0,1 1-16 0,0-1 20 16,0 2-10-16,3 6 5 0,3 1-19 16,-3 0-7-16,2-1 2 0,-4 3-3 0,1-3-15 15,-1 0 15-15,0-2-4 0,-2 0-11 16,2 4-8-16,-1-3 19 0,0-1-8 0,-4 0-21 16,1-2 12-16,2-1-12 0,0 1 21 0,-3-1 3 15,0 0-13-15,0-1 8 0,3-1-26 16,-3 0 20-16,1 1-8 0,1-2-3 0,-2 1 5 15,0-2 3-15,1 0 42 0,-1-1-18 16,1 0-4-16,-1-1-15 0,0 0-6 0,0 0 16 16,-4 3-28-16,4-3 22 0,-1-4-14 0,-2 3-17 15,0-5 45-15,0 2-28 0,-2-10 25 0,-3 1 4 16,2 1-55-16,-2-6 14 0,-1-1 1 0,4 3 7 16,-1-2-7-16,-1 3 25 0,0 2-28 15,4 1 24-15,-1 2-5 0,1 4 8 0,0 0-2 16,0 0 0-16,1 2 8 0,0 1-22 15,1-1-12-15,0 1 14 0,1 1 8 0,-3 0-4 16,1 1-19-16,2 1-11 0,0 0 45 16,0 0-52-16,0 6 15 0,0-2 15 0,2 2 1 15,1 12-25-15,-3-8 10 0,6 18 27 16,-2-7-21-16,1 0-12 0,-1 2 1 0,3-1 34 16,-2-3-16-16,1 2-16 0,-2 0-5 0,1-1-1 15,-1-2 1-15,0-1 15 0,1-1-16 0,-1 0 26 16,-1-1-1-16,1-3-39 0,0-2 13 15,-3-4-4-15,1 2 13 0,-1-4-5 0,0 0-1 16,-1 0 14-16,0 0 14 0,2-3-18 0,-2-1 3 16,0 0 8-16,0 0-21 0,0 6 13 15,0-9-3-15,-2-1-9 0,4-2 2 0,-4 0-5 16,0-12 5-16,2 7-21 0,0-3 19 0,0-3 0 16,0-1 0-16,0 0 4 0,0 1 4 15,0 3-13-15,0 3 20 0,0 2-13 0,0 2 2 16,0 7 8-16,0-9-22 0,0 9 4 0,0-8-1 15,0 8 3-15,0 0 3 0,0 0-5 0,0-10 4 16,1 12-14-16,0 0 19 0,1 2-4 16,-1 0 5-16,0 2-2 0,0 0-11 0,2 1-1 15,2 9 18-15,-4-4-1 0,2 7-1 16,-1-3-6-16,-2 2-3 0,2-3 15 16,-1-4 19-16,-1-2-12 0,0 0-6 0,1-1-1 15,-1 0-6-15,0-8 13 0,0 0-22 0,0 9 3 16,0-3 7-16,0 0 6 0,0-6-6 15,0 8 8-15,0-8-15 0,0 5 3 0,0-5-5 16,0 0 1-16,0 0 38 0,-1 10-4 16,-2-10-3-16,3-6-7 0,0 2-1 0,0-2-2 15,0-11-3-15,0 6 0 0,0-3-2 16,0-3-2-16,0 0-4 0,0-1-2 0,0 1 0 16,0 4-8-16,0-1 6 0,0 4 6 0,0 1-8 15,0 9 0-15,0-9 0 0,0 2 0 0,0 7 0 16,0-8-1-16,0 8 1 0,0-7 1 0,0 7 8 15,0 0-6-15,0-8 2 0,0 8 11 16,0 0-3-16,-1-7 0 0,1 9-6 0,-1 1-11 16,1 1-1-16,0 0 2 0,0 2-4 15,-1 2 5-15,1-1 0 0,1-1 0 0,-2 1 16 16,1 1-2-16,0 4-2 0,0-2-10 16,0-1-5-16,0-2 0 0,0 0-2 0,0-1-1 15,0-6 19-15,0 7-1 0,0-7-2 0,0 8 0 16,0 0-1-16,0-8-17 0,0 5-6 15,0-5 29-15,0 0-11 0,0 7-10 0,-12 2 0 16,12-4-9-16,0-5 13 0,0 0-5 0,0 0 32 16,0 0-2-16,0 0-44 0,0 0 4 15,0 0 6-15,0 6 1 0,0-6-41 0,1 5-9 16,1-6-24-16,-1-1-13 0,1 0-36 0,-2-3-33 16,3 3-29-16,0-2 18 0,-2-2-206 15,1 0 31-15,-2 2 28 0,2-1 25 0,-1 1 24 16,-2 0-86-16,1 4 24 0,0 0 23 15,0 0 23-15,0 0 5 0</inkml:trace>
  <inkml:trace contextRef="#ctx0" brushRef="#br0" timeOffset="271782.2383">11424 13675 413 0,'0'-14'204'0,"0"14"-42"0,0 0 2 16,0-14-17-16,-22-3-10 0,22 14-39 0,0-3 17 15,0 4-7-15,2-2-18 0,-2 1-5 0,0 1-5 16,0-2 1-16,1 3-17 0,-1 1-17 15,0 0 24-15,0 0-14 0,0 0 0 0,0 0-2 16,0-8-1-16,0 8-24 0,0 0-8 0,0 0 24 16,0-6-9-16,0 6-5 0,0 0-20 15,0 0 6-15,0 0 9 0,-6-7-15 0,2 9 4 16,0-1 5-16,-9 8 6 0,2 0-30 0,-2-2 1 16,-4 2 12-16,2 1 8 0,-2-1 1 15,0 3-10-15,0-3 2 0,-4 1 7 16,2 2-10-16,-1-2-8 0,-2-1 4 0,0 1 3 15,-1 2-5-15,0-1-8 0,0-3 25 0,2 1-7 16,1 1 8-16,1-3-5 0,0-1 16 0,0 0-17 16,3-1 16-16,1 0-22 0,5-1 4 15,1-2 10-15,1 1-7 0,0-1 17 0,2-1-9 16,2-1-8-16,0 0 9 0,1 2-2 0,0 0-9 16,0-1-1-16,0 0 6 0,0 0-18 0,2-1 9 15,-1 1-11-15,0 0 14 0,1-1-2 16,-1 0 2-16,1 2 4 0,-3-1 1 0,4 0-17 15,0 1 20-15,-1 1-14 0,1-3-8 16,0 0 16-16,0 13-6 0,11 15 1 0,-7-7 0 16,3-2 11-16,0 1-5 0,0 2 14 15,-1 0-16-15,3 2-11 0,-5 0-9 16,5 1 9-16,-3 1 26 0,2-1-18 0,-3 1 13 16,-1 2-1-16,2-1-30 0,-1-2 17 0,2 0 11 15,-1 0-21-15,1-2 7 0,-2-1-2 0,1 2 0 16,3-2-7-16,-3 2-5 0,2-3 33 0,-3-1-18 15,3-3 22-15,1 3-12 0,2-2-29 16,0-3 24-16,0 2 10 0,6-3-25 0,-2-3 1 16,3-3 2-16,1 0 14 0,-1 2 1 15,8-6-4-15,-5-1 16 0,1 1-8 0,1-4-23 16,-10 0 0-16,3 0 11 0,24-15 9 0,-17 9 0 16,0-2-3-16,0-2 12 0,0-3-12 15,-1 1-21-15,-2-3-1 0,0 2 34 0,1-6-14 16,-2 1 1-16,3 0-14 0,-3 0 2 0,2-2 14 15,-1 1-18-15,-1 0-18 0,-1 3 31 16,-1-5-25-16,-2 4-24 0,-1 1-54 0,-3 1-26 16,-1 2-22-16,-5 5 14 0,-5 8-256 0,0-7 28 15,0 7-64-15,-14-7 26 0,5 7 43 16,-10 1 19-16,6-1 8 0</inkml:trace>
  <inkml:trace contextRef="#ctx0" brushRef="#br0" timeOffset="272059.5893">11281 14255 448 0,'1'-5'187'0,"-1"1"-46"15,2-1-1-15,-1 1-43 0,0 0 61 0,-1-1-57 16,0 2 18-16,2 0 3 0,0 2-14 15,-2-4-5-15,1 4-9 0,-1-4 7 0,3 3-36 16,-2-3-1-16,0-1 7 0,8-7-13 16,-2 1-3-16,0-2-8 0,6-1 2 0,-4-3-15 15,6 2-20-15,-2-3-11 0,1-1-38 0,0 2 2 16,3 0-7-16,-2-2-33 0,2 1 8 0,-2-2-61 16,-1-1-49-16,-2 3-109 0,-1-3-71 15,1 0 54-15,-1 2 12 0</inkml:trace>
  <inkml:trace contextRef="#ctx0" brushRef="#br0" timeOffset="272432.91">11673 13309 600 0,'-1'-6'212'0,"1"3"-49"0,0-2 0 16,-1 1-19-16,-2 2-33 0,3-1 4 15,-1 1-19-15,0 2 2 0,-1 3 1 0,2 1-9 16,-2 1 6-16,-4 8-20 0,0 4 14 16,5-2-15-16,-1 3 1 0,-1 6-18 0,-1-4 3 15,0 5 6-15,4-12-1 0,0 4-6 0,0 5-2 16,0 3-17-16,0 0 19 0,0 3-10 16,0 0-15-16,13 31 12 0,-4-33-13 0,0-2-6 15,-1 2 7-15,3 2-11 0,3-2-11 16,-1 1-6-16,5-2 24 0,1 0-20 0,0 0 21 15,2-3-20-15,-2-1-4 0,4-1-2 16,1-2 1-16,2-4 13 0,-1-1 2 0,0-1-17 16,0-4 9-16,6 1-14 0,-3-4-4 0,3-5-11 15,-17 0-23-15,6 0-12 0,27-17-46 16,-24 5-30-16,2-1 12 0,-6-2-150 16,-4-2-133-16,-3-1 11 0,-2-6 25 0,-2-1 4 15,-2-1 14-15,-1-5-2 0</inkml:trace>
  <inkml:trace contextRef="#ctx0" brushRef="#br0" timeOffset="272731.0279">12118 13169 261 0,'-2'-3'223'0,"1"2"-35"0,-1 0-11 0,5 1-31 15,-2 0-56-15,0 1 28 0,4 2-5 16,0 0-30-16,7 6 6 0,-1-2 24 0,5 0-39 16,2 4 3-16,-2-5 0 0,3 4 7 0,1 0-28 15,0-2 15-15,6 0-2 0,-5 3-5 0,1-1-10 16,4-1 0-16,-5 3 3 0,-4-5-29 16,6 2 2-16,-2-2 9 0,2 1-3 0,-7-1-10 15,-7-1-18-15,9-2-21 0,-8 0-17 0,0-2-16 16,-2 0-48-16,-8-2 9 0,0 0-129 15,7 0-115-15,3-12-18 0,-3 1 23 0,-1-6 15 16,-5-1 38-16</inkml:trace>
  <inkml:trace contextRef="#ctx0" brushRef="#br0" timeOffset="272988.3017">12540 12947 419 0,'-1'4'243'0,"1"1"-47"0,0 3-34 15,-1 12 6-15,1-8-31 0,0 7-3 0,0 6 6 16,0 3-32-16,0 1 18 0,0 2-22 0,-11 32 1 16,9-31-3-16,-1 3-26 0,1-2 5 15,-5 1 5-15,4-1-29 0,1 0 10 0,-2 1-9 16,3-1-28-16,-1-1 7 0,-1-1 3 16,2 3-7-16,1-3-5 0,-2-3 2 0,2-15-2 15,0 3-1-15,0 2-17 0,0-1-41 0,0-2-1 16,0-5-54-16,0-2-6 0,15 1 10 15,-15-13-150-15,2-3-94 0,6-6-26 0,-3-6 10 16,-3-5 18-16,3-2 11 0,-1-5 0 0</inkml:trace>
  <inkml:trace contextRef="#ctx0" brushRef="#br0" timeOffset="273318.9533">12801 12703 306 0,'2'1'275'0,"1"2"-60"0,0 4-25 0,0 7-26 15,1 5-28-15,0 0-11 0,-2 4-6 16,1 4 13-16,2 3-13 0,-2 0-22 0,-2 2 2 16,2 1-16-16,-2 2 14 0,2-5-25 0,-3 1 8 15,1 4 5-15,1-4-24 0,1 2-3 16,0-3-13-16,-1 5-4 0,2-2 18 0,0-1-17 15,0-1-20-15,-2 2 12 0,2-1-17 16,-1-3 0-16,0 1-5 0,0-1 7 0,0-2-3 16,-1-2-5-16,1-6-42 0,2 1-12 0,-4-8-28 15,2-1-45-15,-1-5 11 0,-1-5-129 16,-1-1-74-16,0 0-43 0,3-11 1 16,0-6 18-16,-1-7 13 0,-2 8-13 0</inkml:trace>
  <inkml:trace contextRef="#ctx0" brushRef="#br0" timeOffset="273514.965">13108 12889 283 0,'9'2'249'0,"8"4"-27"16,4 3-64-16,0 0-6 0,-3 5 2 15,1-2-15-15,0 6-48 0,1-5 10 0,-4 5-14 16,2-4 4-16,-1 4-11 0,2-1-25 0,-4-2 6 15,-2 0 1-15,0-1-42 0,-2 0 31 0,0-2-36 16,-2 1-10-16,-4-5-45 0,2-2 5 16,-3-2 3-16,-3-3 2 0,3 1-191 0,-4-2-59 15,0 0-61-15,0 0 15 0,2-12-41 16</inkml:trace>
  <inkml:trace contextRef="#ctx0" brushRef="#br0" timeOffset="273672.7803">13401 13001 282 0,'0'3'257'0,"-2"4"-68"0,0 10-64 15,-5 3 27-15,2 4-46 0,-2 1 9 16,-2 3 4-16,2-1-64 0,-1-4 17 0,-2 3 0 16,0-4-2-16,0 2-5 0,-2-1-33 15,2 2 10-15,-1-4-6 0,3 0-1 0,-1-3-21 16,4-7-32-16,-4 3 1 0,0-7-191 16,3-3-101-16,2-4-26 0,4 0 12 0,0 0 1 15</inkml:trace>
  <inkml:trace contextRef="#ctx0" brushRef="#br0" timeOffset="273854.4235">13448 13111 277 0,'4'3'182'15,"1"1"-31"-15,-3-1-19 0,1-1-39 0,0 2-12 16,2-1-155-16,-5-2-83 0,0 1-134 15</inkml:trace>
  <inkml:trace contextRef="#ctx0" brushRef="#br0" timeOffset="276893.6917">22695 4110 232 0,'0'0'157'15,"0"0"22"-15,0-14-5 0,0 14-81 16,0 0 35-16,0 0 15 0,5-23-35 0,-3 20-8 15,-4 0-1-15,4 2-5 0,-1 0 9 0,-2-1-43 16,1-1 6-16,1 0 0 0,-1 1 12 0,0 0-29 16,0 2 13-16,0-3-9 0,0 1 8 15,0 0-13-15,1-1 1 0,-1 3-8 0,0 0 9 16,0 0-38-16,0 0 18 0,0-5-26 16,0 5 15-16,10-15 13 0,-7 12-12 0,1-1-2 15,7-7-2-15,-4 4 1 0,0 0-20 0,0 2 8 16,-1-1-1-16,1 2-8 0,8-4 9 15,-2 0-5-15,3-2 10 0,0 1-11 0,-1 2 10 16,0 1 4-16,2 1-14 0,-2-2 7 16,2 2 9-16,-6 1-7 0,3-2-28 0,0 0 17 15,-3 3 8-15,0 1-12 0,-2 0 16 0,-9 2-4 16,8 0 2-16,1 0-19 0,-2 0 18 16,0 0-8-16,-1 0-2 0,1 0-6 0,0 0 12 15,0 0-21-15,4 0 1 0,14 10 22 0,-16-10 4 16,-1 2-12-16,1-2 10 0,-2 1 3 15,-2 1-16-15,2-1-1 0,-1-1-9 16,0 3 13-16,0-3 8 0,1 2 2 0,0-2-3 16,1 1 9-16,-8-1 7 0,7 0-9 0,0 0-4 15,9 0 0-15,-1 0 6 0,3 0-16 0,20-14 14 16,-19 9-7-16,3-4-11 0,-1 2 7 16,-1-3-3-16,-3-2 7 0,6 5-2 0,-6-3-1 15,0 0 5-15,-3 1-5 0,2-1-8 0,-1 4 1 16,-1 0 17-16,-5 3-4 0,1-1-12 15,-4 2-13-15,2 0 24 0,-3 2 3 0,5-2-18 16,-4-1 21-16,-3 3-8 0,-3 0 10 16,0 0-20-16,10 0 2 0,-5 0 8 0,-5 0-7 15,10 0-6-15,-3 0 24 0,-7 0-12 0,9 0 12 16,-1 0-22-16,-2 0-8 0,2 0 20 0,-1 0 3 16,3 0-15-16,3 0 7 0,6 0 7 15,0 0-25-15,4 0 15 0,-1 0 0 16,22-9 9-16,-19 5-18 0,-2-2-1 0,1 0 11 15,0 2 7-15,-2-1 2 0,0 1-5 0,-3 1-17 16,3 0 10-16,-9 2 0 0,0-2-1 16,-4 3-7-16,1 0 26 0,-10 0 10 0,8 0-19 15,-1 0 15-15,-1 0-15 0,1 0 3 0,-7 0 5 16,10 0-18-16,-4 0-9 0,-6 0 5 16,8 0 14-16,7 11-5 0,-11-11-17 0,0 1 25 15,1 1 7-15,0-1-1 0,0-1-29 0,1 4 24 16,0-4-7-16,-1 1 6 0,1-1-9 15,2 1 11-15,-8-1-12 0,13 0 10 0,2 0-30 16,2 0 12-16,18-11 3 0,-14 5 6 0,-2-2-1 16,4 1 0-16,0 0-7 0,4-3 5 15,-4 0-4-15,3 1-14 0,-7 1 18 0,5 0 2 16,-7 0-1-16,2 1 11 0,-1 0-14 0,-6 2 12 16,4-1-6-16,-6-1 10 0,0 5 0 15,-5-3-8-15,2 2-30 0,-3 2 14 0,3-3 10 16,-2 2 10-16,0 0-8 0,-2 0-1 15,2-1-11-15,0 1 22 0,2-1-16 0,-4 0 3 16,3 2 1-16,-1-2 13 0,9-4-9 0,-1-1-12 16,-1 2 35-16,2-2-18 0,1 4 6 15,0-3-36-15,-2 1 33 0,3 2-19 0,-4-2 14 16,2 2 3-16,-1-4-4 0,-2 5 8 0,1-1 9 16,-3 0-8-16,5 1-14 0,-2-1 10 15,5-1-1-15,-2-1-24 0,-2 3 36 0,4-3-13 16,1 1-24-16,-2 1 15 0,2 0 7 15,-1-1 6-15,2 1-9 0,-7 3 16 0,4-5 1 16,-2-2-12-16,1 2 14 0,0 1-39 0,-4 1 13 16,1 1 2-16,0-2-18 0,5 0 20 15,-5 1 24-15,4-4-9 0,-3 1 9 0,0 3-27 16,-4 2-3-16,-2 0-12 0,1 0 4 0,0-2 18 16,-3 4 9-16,-1-4 12 0,1 4-19 15,0-2 3-15,-3 1-1 0,2 1-4 0,-1-3 15 16,3 3-18-16,-2-1 28 0,-3-2-3 0,2 2-8 15,-1-1-11-15,1 2 5 0,-2 0 1 16,1 0-5-16,-1-1-23 0,0 1 2 0,-1 0-58 16,1-1 8-16,-1 1-302 0,0 0 7 0,-25-5 26 15,3 0 16-15,-1 0 9 0</inkml:trace>
  <inkml:trace contextRef="#ctx0" brushRef="#br0" timeOffset="290090.218">19089 7785 247 0,'0'0'184'0,"0"0"-27"0,0 0-6 0,0 0-55 16,0 0-1-16,0 0 31 0,0 0-4 15,0-13 16-15,0 13-51 0,0 0 13 0,0 0 1 16,0 0 11-16,0 0-17 0,-13-21-9 16,12 20 16-16,-1 1 3 0,2 0-29 0,-1-1-13 15,0 1 7-15,-1 0-4 0,2-2-10 16,-1 2-1-16,1-3-22 0,0 3 6 0,0-1 0 15,0 1-5-15,0 0-8 0,-1 0 5 16,1 0-5-16,0 0-13 0,0 0 5 0,0 0-2 16,1 0-11-16,-1 0-6 0,0 0 16 0,0 0-2 15,0 0-16-15,1 0 20 0,1 0-6 0,0 1-2 16,0 2-17-16,0-1 15 0,3-1 8 0,-1 0-23 16,8 8 10-16,-5-4 22 0,3-1-12 15,-1 7 9-15,2-6-25 0,1 5 24 0,1 0-4 16,2 0-22-16,-2 0 13 0,4 1 12 15,-3 0-10-15,1 0-17 0,-1-1 10 0,1 2 22 16,0-1-10-16,-1-2-3 0,2 2-1 16,-3 0-7-16,1-1 1 0,-1 1-14 0,2-3 20 15,-2 1-7-15,1 0 4 0,-5-2 1 16,5 5-3-16,-2-3-8 0,-5-1 1 0,3 3 0 0,1-2-5 16,0 1 3-16,-2-2 4 0,0 2-1 15,0-5 4-15,-4 3 8 0,-1-2-5 0,1-2-1 16,-1 1-1-16,1-3 6 0,-2 1-14 15,-1 1-8-15,1-1 5 0,0 1-2 0,0-2 21 16,-3 2-5-16,3-2-12 0,-2 0 20 0,2 0-7 16,-1 0-19-16,0 0 22 0,-1 1-7 15,1-3 9-15,1 2-17 0,-2 0 13 0,0 0-11 16,1 0-3-16,-2 0 8 0,1 1-11 0,-1-3-3 16,0 0-23-16,0 0-7 0,0 0-26 0,0 0-36 15,0 0 9-15,0 0-79 0,0 0-122 16,3 11 23-16,-5-13-143 0,2-1 27 15,0 0 72-15,0-3 21 0</inkml:trace>
  <inkml:trace contextRef="#ctx0" brushRef="#br0" timeOffset="290763.6573">19713 7782 658 0,'1'-3'251'0,"0"2"-51"0,0-2-13 0,-1 2-24 15,0-4 7-15,2 4-13 0,-1 1-16 0,0-2-8 16,1 1-5-16,-2-1-33 0,0 2 2 0,1-2-11 16,0 1 12-16,0 1-16 0,-1-2-21 0,0 2 15 15,0 0-19-15,0 0 7 0,0-1-27 16,3 1 4-16,-2 0 8 0,-1-1-10 0,-1 1-18 15,2 0 16-15,-1 0-21 0,0 1 15 16,-1-1-20-16,1 3 8 0,-3 0 22 0,3 2-23 16,-1-1-1-16,-1 2-11 0,-4 9 5 15,1 3-8-15,0-3 10 0,0 2-2 0,-3-2-3 16,2-1-3-16,1 5 7 0,-2-3-4 16,3 1 16-16,-1 2 8 0,0-1-22 0,-2 0 19 15,0 0-8-15,3 1-4 0,-2 0-18 16,-2 1 1-16,6-1 5 0,-6 1 27 0,0-1-11 15,3 0 12-15,-2 3-30 0,0-1 7 0,3 1 1 16,-2-2 11-16,1 1-34 0,-3 1 18 0,5 2-19 16,0-1 44-16,-2 1-41 0,-2-4 3 15,2 3-6-15,-1 2 37 0,2-4-12 0,0 1-17 16,0 2 12-16,1-5-21 0,-4 3 37 16,1 3-28-16,-1-1 6 0,4-4 15 0,-3 3-19 15,0-2 0-15,1 0 26 0,-3 1-36 0,3-3 23 16,-1-2-14-16,-1 1 29 0,3-3-17 0,-1 3-12 15,5-4-3-15,-5 0 22 0,0 1-23 16,3-2 47-16,0-5-32 0,-2 0-6 0,2-2 16 16,1-2-9-16,-1 1-8 0,1-1 30 15,1-4-41-15,0 0 27 0,0 0-17 0,0 0 20 16,0 8-7-16,0-8 8 0,0 7 9 16,0-7-33-16,0 0 14 0,0 6-21 0,0-6 19 15,0 0-11-15,0 0 1 0,0 5-11 0,0-5 0 16,0 0 31-16,0 0-35 0,0 0 8 0,0 7-18 15,0-7-9-15,-11 5-25 0,11-5-50 16,0-1 12-16,-2-3-203 0,1-2-152 0,0 0 49 16,1 0 26-16,0-3 17 0,0-1 24 0,-4-20-24 15,4 20 12-15,0-5 54 0</inkml:trace>
  <inkml:trace contextRef="#ctx0" brushRef="#br0" timeOffset="291530.5593">19706 8646 357 0,'1'-3'217'16,"-1"2"-23"-16,0-2-19 0,2 2-9 0,-1-3 12 16,-1 2-8-16,0 2 2 0,0-3-26 0,0 0-8 15,1 1-7-15,1 2 18 0,-2-2-27 0,0 0 6 16,0-1-9-16,0 2-42 0,0-1 0 15,1 1 24-15,-1 1-15 0,1-1-39 0,-1-2-3 16,0 1 1-16,0 2 26 0,0 0-22 16,1 0-21-16,-2 0-11 0,1 0-3 0,0 0 19 15,0 0-18-15,0-1 11 0,0 2-24 0,0-1-2 16,0 2 9-16,1 1 9 0,-1 1 1 0,0-2-12 16,0 4-3-16,0-4-2 0,0 4 20 15,0 1-6-15,-1 1-23 0,1-1 10 0,0 2 1 16,0 2 9-16,0 6 0 0,0-4-8 15,0 1-6-15,0-1 9 0,0 3 1 16,0-4 9-16,0 3-22 0,0-7 15 0,0 2-18 16,0-2 0-16,10 17 29 0,-10-25-16 0,0 7-2 15,0 3 5-15,0-3-24 0,12 10 37 0,-8-2-31 16,-1-5 6-16,1-2-15 0,2 0 7 16,-3-1-2-16,4 4 14 0,-2-1-5 15,0-6 12-15,1 3-20 0,-2-4 24 0,1 1 13 16,2-3-27-16,-4 2-16 0,3-3 20 0,-3 0 18 15,4 0 3-15,-1 0-10 0,-6 0 2 0,10 0-44 16,13-8-6-16,-15 6-26 0,-2-2-31 16,-2 0-31-16,2-3 12 0,-3 3-137 0,-2-2-125 15,2-10-26-15,-3 1 21 0,0 6 40 16,0 1 25-16,-11-17 5 0,7 8 6 0</inkml:trace>
  <inkml:trace contextRef="#ctx0" brushRef="#br0" timeOffset="291972.8536">19785 8538 404 0,'-1'-6'257'0,"0"3"-36"15,1-2-37-15,0 1-11 0,0 1-27 0,0-1-11 16,-1-2-26-16,-1 6 1 0,4-3-5 15,-4 0-8-15,2 1-4 0,0 2-25 0,0-2-8 16,0 0 6-16,0 0-5 0,0 1-20 16,0 0 5-16,0 2-12 0,-1-1-1 0,1 1-2 15,-1-1-12-15,1 2 5 0,-2 0-6 0,2 0 9 16,0-2-11-16,0 0-14 0,0 1 14 0,0 0 2 16,0-1-16-16,0 2 9 0,0-2 0 15,0 1-8-15,0-2 5 0,2 1-3 16,-1-2-14-16,0 0 11 0,-1 2 7 0,3-2 9 15,-1-2-1-15,2 2 8 0,-3 0 0 0,2 0 11 16,0-1-3-16,-2 1 11 0,0 2-11 0,0-1-1 16,1-1 7-16,0-1 1 0,0 3-21 15,-1-1 26-15,-1 0-23 0,0 1 17 0,1 0 7 16,0 0-30-16,-1-2 3 0,2 2-14 0,-2-2 24 16,1 2-5-16,-1 0-14 0,1-1-5 15,-2 0-14-15,1 1-10 0,-1-1-14 0,1 0-61 16,0 1 8-16,-2-2-252 0,0 1-71 15,-1-3 53-15,-2 2-21 0,-9-6 24 0,6 2 20 16,-3-5 43-16</inkml:trace>
  <inkml:trace contextRef="#ctx0" brushRef="#br0" timeOffset="297611.5832">19779 8836 262 0,'0'0'118'0,"0"0"-12"16,0 0-15-16,0 0 21 0,0 0 12 0,0 0-35 15,0 0 21-15,0-12-13 0,0 12-11 16,0 0-41-16,0 0 23 0,0 0-6 0,0 0-7 15,0 0-37-15,0 0 39 0,0 0-31 0,0 0-2 16,0 0-17-16,0 0 16 0,0 0-20 16,14 5 23-16,-14-2-14 0,0 3-11 15,1-2 19-15,1 1-2 0,-2-2-2 0,0 1-1 16,0-4-5-16,0 0 0 0,0 0-1 0,0 7 12 16,0-7-24-16,0 0-2 0,9 13 22 0,-8-13 32 15,1 0-21-15,1-2-20 0,1-1 7 0,-2 1 29 16,3-1 15-16,4-7-23 0,-1 3-31 15,0-1 3-15,-2 1 36 0,-2 0-6 0,-2 3 7 16,2-3-35-16,-1 0 40 0,-1 4-7 16,0-2-2-16,-1 0 10 0,0 2-10 0,-1-1-26 15,0-1 13-15,0 1 0 0,0 4-4 0,0 0-17 16,0 0 4-16,0 0 13 0,-10-12-9 16,7 10-13-16,-3 2 23 0,0 2-14 0,-1 0-6 15,-4 4-18-15,-3 2 17 0,4 4 5 16,-2 0-10-16,3-1 16 0,-1 1-16 0,1 0 13 15,1 1-12-15,2-3 8 0,2 0-25 0,-1-3 23 16,1 8-17-16,1-7 18 0,2 2-3 0,-1-2 3 16,0-2 2-16,2-2-2 0,0 1-16 0,-1-1 18 15,1 1-4-15,0-5 7 0,0 0-22 16,0 0 9-16,0 0 8 0,0 0-16 0,9 10 16 16,-8-12 0-16,4-1 5 0,-2-1-14 15,5-6 27-15,2-3-9 0,1 1 10 0,-4 0-4 16,0 0 4-16,-1 2-12 0,-4-1 1 15,1 1 9-15,1 3 10 0,-4 1-14 0,1 1-7 16,-1 5-4-16,0 0 12 0,0-7 3 16,0 7-13-16,0-8-7 0,0 8 8 0,-12-11 5 15,7 10-17-15,0-2 5 0,-3 3-7 0,2 0 4 16,0 0 1-16,-3 2 1 0,1-2-13 0,-4 0 20 16,-10 11-2-16,9-9-17 0,4-1 16 15,2 3-11-15,0-1-14 0,3-3-12 0,-3 4-8 16,4-2 1-16,1-1-25 0,0 2-8 0,-1 1-27 15,5-3 7-15,-1-1-210 0,1 2-68 16,2-4 26-16,1 1 22 0,8-6 27 0,1-1-11 16</inkml:trace>
  <inkml:trace contextRef="#ctx0" brushRef="#br0" timeOffset="298575.4727">20271 8459 523 0,'-2'1'115'0,"-2"-1"-2"0,1 3 28 0,1-3-33 16,-4 1-4-16,5-1-5 0,-4 0 45 0,1 0-41 15,1 0 11-15,1 0-24 0,0 0 9 16,-3 0-3-16,3 0-13 0,0 0 6 15,0 0-13-15,-2-1 4 0,3 1-11 0,1 0-2 16,0 0-18-16,0 0 3 0,0 0-22 16,0 0 14-16,0 0-2 0,-12-10-13 0,12 7 11 15,-3 0-10-15,3-1-4 0,-1 2-6 0,2-4-14 16,-1 1 18-16,0-1-5 0,0 1-10 0,0 5 7 16,0 0-7-16,0-10 6 0,0 0 6 15,15-17 1-15,-8 10-16 0,-3 3-6 0,3-2 19 16,1 4-17-16,-1-1 9 0,1 1-19 0,0 0 23 15,1 1-24-15,1 2 11 0,-4 0-9 16,1 0 23-16,6 2-13 0,-2-2 6 0,1 0-22 16,2 1 27-16,-1 2-20 0,-3 0-1 15,0 1 11-15,4-2-3 0,-4 4-13 0,-1-1 5 16,8 0-5-16,-8-1 16 0,-2 1-13 0,1 2 2 16,2 0 2-16,-1 2 13 0,-1-1-4 15,9 0-20-15,-3 1 21 0,-14 0-3 0,10 0 1 16,3 0 4-16,0 0-5 0,11 13 3 0,-10-7-19 15,-1 1 15-15,-2-3-5 0,3 4 0 0,0 0-9 16,0 0 21-16,2 0-1 0,-2-1-3 16,0 1-1-16,0 0-3 0,-3-1 10 0,2 0-24 15,1 2 27-15,-1 0-11 0,1-3 2 16,-1 0-16-16,1 2 4 0,-1-3 8 0,2 2 2 16,-2-2 3-16,-2-1 7 0,5 0-9 0,-2 1-9 15,-3-1 4-15,-2 0 5 0,3-4-6 0,-2 0 5 16,-1 0 7-16,6 2-5 0,0 0-2 15,-7-2-8-15,1 0 10 0,3 0 5 0,6-10-7 16,1 8-12-16,0-7 15 0,-2-1 13 16,-2 2-6-16,3-2-18 0,0 0 10 0,-4-2 1 15,5 2 14-15,-6-3-3 0,3-1-5 0,-4 3-15 16,0-1 10-16,-1-1 13 0,2 1 16 16,-3 2 13-16,-4 2-18 0,-1 1-11 0,1 1 8 15,1-7 22-15,-3 4-15 0,-2 3-7 16,1 0 2-16,0 0 22 0,-2 4-20 0,0-3 3 15,2 2 12-15,-3 1-3 0,2-2-10 0,1 1 12 16,-3 3-25-16,0 0-12 0,0 0 24 16,0 0 18-16,0 0-19 0,0-6-6 0,0 6-2 15,0 0 4-15,0 0-33 0,0 0-9 0,0-7-7 16,0 7-33-16,0 0-34 0,0 0-18 16,10-14-77-16,-10 10 15 0,0 4-251 0,0 0 33 15,0 0 7-15,0-7 24 0,13-13 25 0,-4 6 18 16,0-2 12-16,-2 1-2 0</inkml:trace>
  <inkml:trace contextRef="#ctx0" brushRef="#br0" timeOffset="300209.3523">22281 7865 252 0,'-2'-2'267'0,"0"-1"-58"0,2 1-57 15,-2 1 8-15,-1 1-18 0,3-1 4 0,0 0 0 16,-3-1-11-16,1 2-1 0,1-3-19 16,-1 3 10-16,1 0-16 0,1-3-21 0,-1 5-13 15,1-4 11-15,-3 2-24 0,3 0-2 0,0 0-4 16,0 0 2-16,0 0-27 0,-1 0 9 15,2 0 7-15,-1 0-9 0,-1 2-24 0,-2 0-2 16,2 3 20-16,-4-1-9 0,1 11-2 0,-3-4-13 16,1 4-3-16,-1-1 14 0,0 1-10 15,1-1 11-15,0 0-10 0,-1 3-3 0,3-1 1 16,-5 1 10-16,3-1-16 0,2 1 9 0,-2-1-19 16,-1 3 9-16,1-2-1 0,3-1 2 0,0 1-5 15,-3-2 13-15,0 1-7 0,5-4-5 16,-2-1-8-16,1-1 10 0,-1-3-1 15,2-1-7-15,-2 0-1 0,2 0 17 0,1-2-4 16,-1 1-15-16,0 0 0 0,-1-2 16 0,2 0 1 16,0 0-7-16,-2 2 2 0,0-1 16 15,1-2-19-15,1 0 15 0,0 1 2 0,0-1-10 16,-1-1 3-16,-1 2 24 0,2-3-2 0,0 0 16 16,0 0-22-16,3 3 22 0,-3-6-4 0,-1 0-29 15,1 0 12-15,1-2-14 0,0-2 0 0,1-13 8 16,-2 9-24-16,0-3 8 0,11-20 25 15,-7 6-26-15,-2 8 3 0,1-4 6 16,2 3-13-16,2-2-2 0,-4 1 8 0,0 3-2 16,3-1 16-16,-3 2-7 0,-1 3-16 15,1-2 27-15,1 6-33 0,-3 2 6 0,2 0-1 16,-2 2 28-16,0 0-11 0,1 4-19 16,0-2 5-16,-1 1 0 0,-1-2 17 0,4 3-10 15,-1-3 1-15,-1 3 0 0,0-2-23 0,0 3 17 16,-1-1-3-16,2-1-7 0,0 0 27 15,-1 2-20-15,1-1-2 0,-1 1 18 0,2 0-19 16,1 1 2-16,0-1-1 0,-1 2-2 0,1 0-3 16,-5 0-2-16,0 0 7 0,9 0-11 15,-1 0 20-15,16 12 11 0,-10-3-25 0,-1 0 28 16,2 0-27-16,1 2 15 0,0-3-1 0,-3 2-14 16,1 0 14-16,-2 4-8 0,1-4 1 15,0 4 4-15,-1-3-11 0,3 1 2 0,-2 2 32 16,1-1-16-16,2-1-20 0,-4 2 5 0,0 1-1 15,-2-4 3-15,4 4 10 0,-2 0-18 16,-1-2 29-16,2 0-16 0,-3 0-8 0,-1-1 6 16,3 3-5-16,-3-5 19 0,0 5-20 15,1-5 5-15,-1 2 12 0,-3 0 0 0,3-3-8 16,-3-2-2-16,-2-1-8 0,-1-2-1 0,2 2 3 16,-2-2 14-16,-1-1 0 0,2 1 4 15,0-2-14-15,-2 2 3 0,1-2 22 0,-1 3-7 16,1-2-19-16,-2-1-2 0,2 0-1 0,-1-1 20 15,1 1-17-15,1-2 4 0,-2 0 23 16,-2 0-6-16,0 0-25 0,0 0 6 0,8 0-13 16,1-9 2-16,-1-3 17 0,-3 3-4 15,2-5 21-15,-2 3-13 0,-1-5-11 0,-1 0 0 16,-1-3 16-16,2 0-5 0,-1-2-10 16,-2 1 13-16,0-3-17 0,-1 3-3 0,2-3 18 15,0 5-7-15,-2 6-5 0,0-4 1 0,0-2 16 16,0-1-10-16,-9-16-9 0,7 17 18 15,0 5 14-15,-3-4-5 0,1 1-7 0,-1-1-4 16,0 2-29-16,-1 0 20 0,1 3-19 0,2-1 26 16,-2 2-18-16,-3-3 25 0,-1 3-17 15,4-1 1-15,-1 2-2 0,1 0-9 0,0 5 23 16,-3-2-5-16,7 2-9 0,-3 1-4 16,1-2 16-16,-1 1-2 0,2 2-11 0,-1 1 11 15,2-1 12-15,-3 0-16 0,3 0-1 0,-3-1 7 16,2 4-4-16,-1-2-21 0,2-3-2 0,0 4 14 15,-1-1-1-15,1 1 10 0,0 0-17 16,1-2-3-16,-2 3 3 0,1-2-4 16,1 1 12-16,-1 0 22 0,0-1 3 0,-1 1-6 15,2-1-24-15,0 2-12 0,0 0 8 0,0 0-8 16,0 0 13-16,11-13 4 0,-8 10 8 16,4-1-9-16,4-9 10 0,1 5-25 0,-3 4 10 15,2-9 5-15,1 8 19 0,0-4-2 0,-4 4-4 16,0-1-16-16,-2 2-2 0,2 0-1 0,-4 2 2 15,-2 0-2-15,3-1 18 0,-1-1-15 16,-1 4-1-16,-1-2 18 0,2-2 14 0,-1 3-26 16,-1-1-2-16,1 2-10 0,-1-2 29 15,0 0-11-15,-2 1-8 0,2 1 20 0,0-2-21 16,-2 2-4-16,1 0-15 0,1-1-18 0,-2 0 2 16,2-1-39-16,-2 1-9 0,0 1-31 15,1 0 11-15,-1 0-66 0,0 0-51 0,1 0-114 16,-1-2-27-16,0 2 14 0,0-2 5 15,2 2 35-15,-1-2 4 0</inkml:trace>
  <inkml:trace contextRef="#ctx0" brushRef="#br0" timeOffset="300851.8743">23245 7282 486 0,'2'-4'238'0,"0"4"-51"0,0-2 4 0,0 0-10 15,0 2-39-15,-1-2 22 0,1 1-19 0,-1-1-11 16,0 2-15-16,-1-1-7 0,3 1-1 16,-2 0-32-16,1-1-9 0,0 2-2 0,-2-2-1 15,2 2-12-15,-2-2-5 0,0 1-1 16,0 0-19-16,0 1 6 0,0 3-5 0,0 0-7 16,-2-1 4-16,-6 10-4 0,4-2 1 0,-2 3 8 15,-2 1-9-15,-2 2-12 0,3-2 19 16,-3 4-19-16,4-1 0 0,-3 0 1 15,3 4-4-15,-4-2-9 0,2 4-10 0,0-1 2 16,2 2 10-16,-1 0 2 0,1 2-7 0,3-1 3 16,-4 4 12-16,4-2-18 0,1 3 16 0,-1 0-17 15,1-1 8-15,2 4 2 0,0-16-14 16,0 7 8-16,0 3 11 0,0 3-1 0,0 1 2 16,0-1-9-16,14 35-11 0,-8-34 14 15,0 4 14-15,2-2-10 0,2 1-10 0,2-1-1 16,-1-1 15-16,3 0-16 0,1 4 5 0,0-3 5 15,1-2 4-15,1-1 4 0,0-4-16 16,2 3 4-16,-1-5 11 0,1 0-12 0,0 2-2 16,0-8 4-16,0 1 2 0,1-1 3 0,-4-1-10 15,3-1 6-15,2-2 8 0,-5-1-3 16,-1-1-14-16,0-4-3 0,0 3 17 0,1-3 0 16,-5-1 1-16,1-5-17 0,-5 4 5 15,0-4-13-15,0 1-8 0,-4-3-35 0,4 1-72 16,-1-2 11-16,-6 0-175 0,0 0-89 0,23-12 43 15,-20 3 25-15,3 0 23 0,-3-9 13 16,-3-1 11-16</inkml:trace>
  <inkml:trace contextRef="#ctx0" brushRef="#br0" timeOffset="301790.8562">23746 7841 568 0,'-2'-1'184'0,"-1"1"-19"0,2-2-47 0,-3 2 19 16,3 0-28-16,-1-2 0 0,0 2-18 0,2 0 2 15,-4 0-27-15,3 0-10 0,2 0 14 0,-4-1-40 16,3 1 13-16,0 0 28 0,-1-2-23 16,1 1-16-16,4 0 4 0,1-1-4 15,0-1 0-15,9-3-4 0,0-3-15 0,0 2 14 16,3-2-3-16,-6-3-39 0,6 4 23 16,-2-4 14-16,5 0 0 0,-2-1-4 0,-3 1-35 15,2-1 37-15,2-1-2 0,-4-2-7 16,-1 2-3-16,0 1 25 0,1 0-21 0,-3-4-12 0,2 2-13 15,-2 0 32-15,-2 0-3 0,0-1 15 16,0-2-19-16,-2 2 15 0,1-4-43 0,0 3 5 16,-3 1 21-16,1-2-2 0,0-1-3 15,0-3 9-15,-2 0-8 0,-1 3 10 0,1 2 24 16,-1-1-2-16,-3 6-1 0,0 2 6 0,1 0-6 16,-2 10 9-16,0-7-13 0,0 2 13 0,0-2-14 15,0 7 16-15,0-9-26 0,0 2-4 16,0 7-2-16,0-8 6 0,-11-4 8 0,9 9-5 15,-1-1-21-15,2-1-1 0,-3 3 8 16,1-1-13-16,-1 0 19 0,0 3-7 0,0 0-21 16,-2 0 15-16,1 0 11 0,5 0-4 15,-17 13-16-15,5-2-4 0,2 3 9 0,0-2 0 16,-2 5-7-16,-1-1 7 0,3 3-5 0,0 1 21 16,-1 0-7-16,3 1-14 0,0-1-3 0,0 3 16 15,2-2 8-15,0 2-13 0,0 1-7 16,1-1-3-16,4 4 11 0,-2-1 3 0,3-13-9 15,0 4-7-15,0 5 22 0,0 1-6 0,0 1-12 16,0 1-4-16,11 25 5 0,-7-24 2 16,-1-4 2-16,4 3 11 0,-4 2-19 0,0-2 7 15,2 1 8-15,-1 1 4 0,0-2 4 16,1-2-23-16,-1 2 10 0,-3 0 13 0,2 4 4 16,-2-4-13-16,0 0-2 0,-1-4 1 15,0 0-4-15,0 0 3 0,0-11 4 0,0 2 20 16,0 6-18-16,0-1-16 0,0-1 8 0,0 0 17 15,-12 11-23-15,10-17 5 0,0-2-7 0,2 2 13 16,-3-3 4-16,0-1-15 0,2 0-16 16,0-2-10-16,-3 1-6 0,1-1-7 0,0-1-42 15,-1 0-39-15,-2 0 12 0,-1-4-213 16,7 1-83-16,-19-12 64 0,4 4 37 0,3-5-25 16,-2 0 28-16,8-4 6 0</inkml:trace>
  <inkml:trace contextRef="#ctx0" brushRef="#br0" timeOffset="302033.6761">23820 8115 416 0,'7'-12'218'0,"-2"2"-40"0,-1 0-2 16,5 1-26-16,2-4-20 0,-2 2 6 15,4-1-42-15,-2 2-20 0,3 1 24 0,-1 0 2 16,0-1-15-16,2 1-23 0,2-1-6 15,-1 1 22-15,0-3-9 0,3 2-20 0,-1 1 5 16,2-1-8-16,2-1-26 0,-4 1-7 0,4 0 4 16,-7 0-11-16,3 0-45 0,2 0 3 15,-2-3-89-15,0-1-109 0,0 0 17 0,0-2-174 16,0-4 23-16,-3 3 73 0,2-1 4 16</inkml:trace>
  <inkml:trace contextRef="#ctx0" brushRef="#br0" timeOffset="302490.834">24667 7285 425 0,'0'-3'278'0,"0"0"-50"0,-2 2-31 0,0-3-35 16,2 1-17-16,0 0-7 0,0-2-2 15,0 3-47-15,-3 1 7 0,3-1 5 0,-1 1-38 16,1 1-6-16,-1 0 8 0,-2 1-4 0,2 1-9 16,-3 1-9-16,0 1 2 0,-2 10-13 0,-2-1 14 15,0 4-8-15,-2 0-6 0,3-1-3 16,-5 4-7-16,2 1 12 0,1 1-28 16,1 0 28-16,-3 2-8 0,2 1-4 0,4 0-11 15,-3 3 19-15,-1-2-11 0,1 0 0 16,2 2 4-16,1-4-9 0,1 2 8 0,4-1-23 15,0-11 22-15,0 4-8 0,0 2-5 0,0 2 5 16,0 1 6-16,13 22-8 0,-4-23 16 0,-3-2-7 16,3-2-4-16,-4 0 1 0,4 1 22 15,3-1-12-15,-1-4-22 0,3 3 4 0,0-6 12 16,-1 3-18-16,2-3 10 0,0 1 15 16,0-6-22-16,0 1-15 0,0-1 10 0,0 0-23 15,0-3-27-15,-4-3-13 0,-11 0-13 0,11 0-53 16,3 0 12-16,14-12-202 0,-17 4-33 15,2-2 13-15,-3-2-17 0,1 1 24 0,-3-7 13 16,4 0 28-16</inkml:trace>
  <inkml:trace contextRef="#ctx0" brushRef="#br0" timeOffset="302904.9061">24833 7446 334 0,'0'-3'200'0,"-1"2"-6"0,2-2-87 0,-1 0 17 0,1 2-4 16,2-2-47-16,3 2-1 0,-2-2 16 15,2 1-7-15,7-3 9 0,2 0-19 0,1-1 4 16,-2 4-41-16,-3 0 33 0,2 2-13 0,-13 0-8 15,14 0-14-15,3 0 16 0,13 13-18 16,-17-6-8-16,2 2 19 0,-3-3-8 0,1 6-28 16,-6-4-15-16,2 7 35 0,-5-5 16 15,2 7-6-15,-6-3 16 0,0 5-43 0,0-9 36 16,0 5-25-16,-16 23 20 16,5-19-10-16,0-2-12 0,0 4 1 0,-1-5 3 15,-2 2 3-15,3-2-18 0,-2 0 16 0,1 0 5 16,0-4-9-16,1 1 2 0,-1 2-13 0,0-5-2 15,2 2 7-15,0-2 3 0,3-4-8 0,2 2-5 16,-1-2-20-16,3-3 0 0,-1 2-3 0,-1-2-5 16,3-3-42-16,-1 2-8 0,1 0 8 15,2-2-187-15,0 0-63 0,0 0 22 0,0 0 21 16,-8-12-54-16,8 8 43 0</inkml:trace>
  <inkml:trace contextRef="#ctx0" brushRef="#br0" timeOffset="303301.1481">25152 7410 219 0,'3'-2'287'0,"-2"1"-91"0,2 0 19 0,-3-1-40 16,2 1-27-16,-2 2-21 0,0-1-6 0,-1 3-2 15,-1 0-42-15,0-2 4 0,-2 4 9 16,3-3-26-16,-5 4 26 0,-3 3-22 0,0 2-8 16,2 1-24-16,-1 1 3 0,0 1 2 0,-1 3 9 15,5-1-38-15,-1-4 21 0,-1 4 2 0,-2 1-1 16,4 0-11-16,3-1-10 0,1-3 12 16,0-1 1-16,0-3-3 0,0 4-3 0,0 1 1 15,14 14 7-15,-7-14-7 0,0-1-13 16,2 1 15-16,1-5-3 0,0 1-3 0,2 0 15 15,0 0-4-15,0-4-15 0,2 0-3 16,-1-2 20-16,4-1-12 0,-3-2-8 0,-4-1-11 16,-10 0 12-16,13 0 1 0,-3 0-26 0,4 0-1 15,19-8-13-15,-15 1-10 0,-5 2-59 16,1-4-8-16,-1 2 9 0,-1-4-173 0,-1 0-86 16,0-6-2-16,-2 2 13 0,0 2 41 15,-1-2 10-15</inkml:trace>
  <inkml:trace contextRef="#ctx0" brushRef="#br0" timeOffset="303790.2037">25445 7235 681 0,'-1'-3'244'0,"-3"0"-70"15,4 2 2-15,-2-3-27 0,-1 2-25 16,-1-1-7-16,1 2-18 0,2 0-1 16,0 0-12-16,1-1-23 0,-4 1-16 0,4 1 40 15,0 1-22-15,0 1-22 0,3 0 15 0,-3 2-7 16,1 0 8-16,3 3-17 0,-3-2 4 16,7 13-3-16,1 0-19 0,0-1 7 0,0 0-4 15,-3 3 8-15,3-2-14 0,0 3-10 16,-3-3 7-16,-1 4-19 0,2-1 24 0,-1 2-11 15,1 2 4-15,-1-2-3 0,-5 2 0 0,3 0 6 16,-1 0-14-16,-1 0 26 0,-2-14-16 16,0 7-3-16,0 3 18 0,0-2-10 0,-14 24 5 0,9-22-17 15,1 1 7-15,3-1 4 0,-3-1-7 16,3 0 9-16,-4-6-8 0,0 4-8 16,-2-2-5-16,5 0 22 0,-6-4-11 0,3 1-6 15,-4 2 15-15,5-6-11 0,-2-4 1 16,-1 0-6-16,4 0 0 0,0-1 10 0,0-1-9 15,2 3-12-15,-1-5 23 0,2 2-2 0,0-2-7 16,-3 1 16-16,3 1-16 0,-1-1-8 16,-1 0-13-16,1 0-18 0,0-2-38 0,-1 0-14 15,2 0-24-15,0 0 9 0,0 0-195 16,0 0-104-16,-3-11 24 0,3 7 57 0,0 1 3 16,1-1 26-16,-1 1 25 0</inkml:trace>
  <inkml:trace contextRef="#ctx0" brushRef="#br0" timeOffset="304239.671">25763 8086 676 0,'7'5'211'0,"-2"-1"-40"15,-1 0-26-15,-2-2-2 0,1 1-32 0,2-1-14 16,0 1-18-16,-4 1 18 0,2-2 0 16,0 1-28-16,-2-2 15 0,0 2-8 0,0 0-1 15,1 1 3-15,-1 1-28 0,-1-1-13 0,0-4 21 16,0 6-11-16,0 0-12 0,0 1 1 16,0 2-20-16,-12 18 13 0,8-14 13 0,-3 1-16 15,2 0-16-15,-3-1-13 0,0 0 27 16,-2 1-2-16,3-1-11 0,-2-1 24 0,2-2-15 15,0 3-11-15,-5-1 13 0,-1 3 0 16,6-2-15-16,-2-1 11 0,-2-1 6 0,0 3-13 16,2-3 7-16,3-3 12 0,-3 2-19 15,2-1 14-15,2-5-10 0,1 4 2 0,0-6-2 16,2 2 0-16,-2-2 2 0,-1 3 20 0,3-3-27 16,-1 0 0-16,3 0 4 0,-3 2 4 15,2-2-7-15,1-2 6 0,-2 2 11 16,2 0-28-16,-3-1-19 0,3-1-46 0,0 0-63 0,0 0 12 15,0 0-278-15,-24-13 10 16,16 2 31-16,-2-2 24 0,0-4 22 0,4-1 12 0,-4-1 8 16</inkml:trace>
  <inkml:trace contextRef="#ctx0" brushRef="#br0" timeOffset="305842.5412">26018 7157 318 0,'2'-3'223'0,"0"2"-42"16,-1 1-7-16,2-3 2 0,-1 3-1 15,-2-1-25-15,3 1-10 0,-3 0-7 0,0 0 2 16,0 0-22-16,0 0-18 0,0 0-9 0,0 0 6 15,0 0-10-15,9-3-2 0,-8 3-22 0,-1 0-24 16,1 1 9-16,-1-2-12 0,0 2 8 16,1 1 0-16,1-1-2 0,0 2-11 15,0-2 2-15,0 4-6 0,-1-3-11 0,1 4 2 16,0-2 1-16,5 10 1 0,2 0-5 0,-2 0 5 16,0 1 1-16,-3 1-6 0,6 1 1 15,-4 0 1-15,-1-2-1 0,-1 3-13 16,1 0 9-16,3 3 2 0,-1-4 2 0,-4 2 10 15,4 1-10-15,-2-2-5 0,1 0-4 0,-1 0 21 16,0 0-3-16,2 3-1 0,-1-5 4 16,-2 1-8-16,0 1-17 0,-2-3 11 0,0-2 12 0,3 2-15 15,0 0 2-15,-3-5-3 0,0 0 11 16,-2-2-14-16,2 2 3 0,-2-3-4 16,0-2-8-16,1 2 20 0,1-3-2 0,-2 1-6 15,2-1-14-15,-2 0 11 0,0-1-2 0,0-3 5 16,0 0-3-16,0 0 19 0,0 0-3 0,0 8-12 15,0-8 10-15,0 0-20 0,0 7-3 16,0-7 8-16,0 0 4 0,0 0-3 0,0 6 21 16,0-6-21-16,0 0 9 0,0 0-13 15,0 0 13-15,0 7-3 0,0-7 3 0,0 0 4 16,0 0 3-16,0 0 13 0,0 0-18 0,0 0 18 16,0 0 7-16,0 0 3 0,0 0-43 0,6 11 7 15,-6-11 8-15,-2-2 2 0,4 2 15 0,-2-3-3 16,-2 2-23-16,4 1 26 0,-4 0-40 15,2 0 2-15,0 0 36 0,0 0-22 16,-1-2-12-16,1 2 4 0,-1-1 35 0,3 1-25 16,-2-2-15-16,0 2 2 0,-2 0-1 15,2 0-9-15,0-2 14 0,-2 2-2 0,2 0 3 0,0-1 10 16,-1-1 2-16,0 2 6 0,-2-2-12 16,3-1-27-16,-2 3 10 0,0 0 2 15,0-2 12-15,-1 1 2 0,-1-2 14 0,1 0-10 16,-1 2 12-16,-1-1-9 0,2-1-5 0,-1 1-17 15,-10-4 11-15,4-2-3 0,2 4 9 0,-1-3-15 16,4 4-1-16,0-2-6 0,1 2 24 16,-1-3-16-16,-6-2 26 0,2 2-38 0,2 0 3 15,3-3 11-15,3 2 1 0,-3 2-13 0,0-4 12 16,3 5 14-16,-6-12 5 0,3 0-21 16,-1 1 5-16,-1-2 0 0,5 2 32 0,-1 0-20 15,0 1-4-15,2-3-21 0,-2 1 1 0,-1 2 45 16,3 3-10-16,0 11-29 0,0-13 34 15,0 3-21-15,0 1-15 0,0 2 5 0,0-4 30 16,0-3-39-16,0 4 3 0,0-1 22 0,0 3-14 16,0 1-10-16,0-7 3 0,0 1 23 15,0 2-25-15,0 3 9 0,0-2 2 16,0 3-1-16,0 2 31 0,5 5-13 0,-5-7-23 16,17-14 2-16,-14 11-13 0,-1 2 9 0,3 4 34 15,-2-3-25-15,-1 4-2 0,2-1-2 0,6-6-3 16,-1 2 14-16,2 0-24 0,3 1 7 0,-4-3 22 15,1 0-12-15,5 3 6 0,-1 3 27 16,2-5-43-16,-2 6 17 0,3-2 8 16,-1 3-26-16,-1-4-15 0,2-3 50 0,1 3-16 0,-1 2-18 15,0-2 14-15,4 0 16 0,-3 1-17 16,0-3-15-16,3 6-12 0,-3-2 35 0,0 1-7 16,4 0-13-16,-5-3 1 0,1 1-2 15,-6 5-3-15,0-2 4 0,-4-1 5 0,-1 1 26 16,-2 2-45-16,0-1 12 0,1 0 7 15,-5 1-9-15,3-2 21 0,-5 2 9 0,0 0 4 16,0 0-29-16,6 0 3 0,-6 0 37 16,0 0-11-16,8 0-34 0,-8 0 3 0,0 0 0 15,7 0 5-15,-7 0 10 0,0 0 11 16,0 0-30-16,0 0 5 0,6 0-2 0,-6 0-14 16,0 0 7-16,0 0-54 0,0 0-17 15,11-9-74-15,-13 4 16 0,2 5 14 0,-2-4 11 16,0-1-298-16,1 0 42 0,-3-11-1 15,0-2 78-15,-1 4-27 0,3-6 15 0,2 1 6 16</inkml:trace>
  <inkml:trace contextRef="#ctx0" brushRef="#br0" timeOffset="306636.6633">26682 6660 403 0,'1'-3'197'0,"-1"2"19"0,1-1-26 16,0 0-16-16,-1 0-23 0,0 0 10 0,3 1-7 15,-3-2-11-15,1 3-22 0,0-2 7 16,-1 2-15-16,0-1 0 0,2-1-32 0,-2 2-5 16,0-1-4-16,0-1-5 0,1 1-10 15,-1 1-8-15,1 0-4 0,-1 0 2 0,0 0-21 16,2 0 3-16,0 0-1 0,-1 1 5 0,3 2-18 15,1 0 8-15,-1-1-9 0,9 8-2 16,-3 0-3-16,1 1-2 0,2-1 4 16,0-1-9-16,1 6 12 0,2-5-6 0,-2 5 10 15,0-4-14-15,4 4 10 0,-2 2-10 16,-2-2-9-16,2 0 6 0,-1 2-6 0,-1 1 4 16,0 0-5-16,2 0 28 0,-1 3-9 15,-1-1-8-15,0 0-5 0,-2 0 7 0,-1 0-7 16,2 3 0-16,-2 0 18 0,-2 2-15 0,4-3-9 15,-4 5 6-15,-1-1 9 0,3 2-5 0,-1-7 15 16,-1 6-22-16,-2 0 17 0,0-2-19 16,-5 1 5-16,2 3 4 0,-2-1-4 0,-2 2 23 15,4 0-16-15,-4-15-2 0,0 9 15 0,-12 26 8 16,6-22-26-16,1 1 1 0,-4-2 3 0,-1 0 17 16,-2 2 2-16,5-3-32 0,-2-2 5 15,0 2 5-15,-5-1 14 0,3-1 21 0,4 1-2 16,-6-3-33-16,1-1-3 0,1 2 15 15,-1-4-8-15,3-3-13 0,3 1 27 0,-4-4 16 16,2 0 9-16,2-1-52 0,1-3 27 0,-2-2-11 16,7-1 15-16,-4-2-37 0,2-1 30 15,-1 0 13-15,3 0-14 0,0 0-25 0,-1 0 20 16,0-1-7-16,-1-1 22 0,1 2-8 16,0-3-11-16,1 1-12 0,-3 0-6 0,3 0 6 15,-1 0 2-15,0-1 20 0,1 1-3 16,-2-1-20-16,2 0-24 0,-2 2-8 0,2-2-24 15,0 0-29-15,0 0-28 0,0 0 11 0,0 0-139 16,-11-10-92-16,8 4-35 0,2 3 26 0,-5-13-59 16,-3 2 29-16,-2 2 70 0,2-2-19 15</inkml:trace>
  <inkml:trace contextRef="#ctx0" brushRef="#br0" timeOffset="308717.3022">26047 7338 506 0,'0'-2'178'0,"0"1"-19"0,0-1-11 15,-1 1-44-15,1-2 37 0,-1 2 6 16,1-1-19-16,-2 2-10 0,2-1-32 16,0-2 14-16,-1 0 13 0,2 2-27 0,1 1 8 15,-2 0-14-15,0-1-6 0,-2 0 8 0,4-1-11 16,-1 1-8-16,-1 1-1 0,0-2-20 15,-1 2-6-15,-1 0 3 0,2 0-14 16,0 0 4-16,0-1-9 0,0 2 13 0,0 1-3 16,0 1-18-16,2-1-10 0,-1 2 8 0,-1 0 4 15,1 2-9-15,-1 0 14 0,2 0-19 16,-2 3 7-16,0-1-9 0,6 20 15 0,-1-9-1 16,-2 1 2-16,1-2-1 0,2 2-5 15,-2-1-3-15,0-1-14 0,3 3 13 0,-2-2-3 16,4 3-10-16,0-2 24 0,-1 1-14 0,-3-2 4 15,5 2-12-15,-3-1 15 0,2-1-14 0,-3-1 8 16,2 1 3-16,-3-1-1 0,0-1 3 0,-3-2 0 16,1 1-22-16,2 0 13 0,-1-2 4 15,2-4-12-15,-2 0 29 0,-3-1-13 0,1-3-3 16,0 1-17-16,-2-1 16 0,2 0-8 0,0-3 0 16,-1 2 19-16,1-2-17 0,0 2 10 15,0-2-13-15,-1 1 14 0,0 1-5 0,1-2-14 16,-2 0 16-16,1-2 10 0,-1-1-20 15,0 0 10-15,0 0 5 0,0 0 4 0,0 0-24 16,0 0 21-16,0 0-9 0,2 11 20 0,-3-13-8 16,1 1-10-16,0-3 4 0,-1 0 1 15,0 0-8-15,-1-2-5 0,0-10 8 0,0-2-11 16,-3 2 18-16,1-6-10 0,-1 1 1 16,1-1 15-16,-2-2-25 0,4-1 20 0,-4 0-2 15,2 0-10-15,-1 2 21 0,-1-2-2 16,-3 0 1-16,5 1-10 0,-2 3 18 0,3-2 4 15,-3 0-10-15,-2 5-15 0,3-2 32 0,-1 4 18 16,1-3-42-16,1 2 3 0,-3 1 5 0,1-1 6 16,5 4-17-16,-2-3 9 0,-2 0 13 15,4 1-17-15,1 11-15 0,0-10-2 0,0-1 9 16,0 0 9-16,0-1-13 0,0-2 11 0,0 0 1 16,0 3-8-16,0-2-15 0,0 2 0 15,0 0 7-15,10-17 25 0,-7 22-33 0,0-3-1 16,-1 3 1-16,-1 4 20 0,0-4-24 0,0 3 0 15,2 0 24-15,3-5-31 0,5-2 38 16,-3 2 2-16,0-2-32 0,-1 4 0 0,-1-1 19 16,3 2 8-16,-3 1-1 0,-1 3-17 15,2-1 2-15,-2 2 6 0,5-6-4 0,-1 5-12 16,0-1-1-16,-5 2-11 0,5 2 27 16,-3-1-15-16,-2 1 17 0,1 2-2 0,-1 0-15 15,1 0-7-15,-5 0 0 0,0 0 9 0,8 0-4 16,-2 0-1-16,13 17 15 0,-10-7-2 15,-1 5-5-15,-1-3 19 0,-2 1 5 16,-2-1-26-16,0 3 7 0,-3 2 3 0,0-11-17 16,0 9 21-16,-15 18-13 0,8-18-6 0,-2 6 21 15,-1-3 1-15,1 6-19 0,-2-6 21 0,-3 0-20 16,3-3-3-16,-5 2 10 0,0-2-7 0,0 2 20 16,0-1-15-16,-3-4 10 0,1-1-11 15,3 1 20-15,-4 2 14 0,2-4-12 0,1-2-32 16,1 2 12-16,4-2 12 0,-2-2-4 15,4 1-24-15,3-5 13 0,0 1 29 0,0 1-12 16,3-2 7-16,0-1-33 0,0 2 22 16,2-3 0-16,-1 2-20 0,0-2 21 0,0 1-21 15,0-1-8-15,1 1 7 0,4-2 6 0,-1 0 11 16,2-4 7-16,1 5-33 0,2-3 44 16,9-2-7-16,0 2 8 0,3-3-22 15,-1 4-13-15,-3-1 0 0,-2 0-7 0,0 3 27 16,-2 0-17-16,0 0-8 0,-1-1 13 0,-10 1-1 15,14 0-2-15,2 0 1 0,3 0 9 0,12 11 3 16,-14-6-11-16,-1-3-16 0,0 5 7 16,0 0 23-16,-3 1-13 0,2 0 13 0,-2 0-22 15,-5-3 4-15,3 3 9 0,0 1 7 0,-4-1 8 16,-3-1-6-16,1 1-13 0,-2-2 24 16,-1-1-32-16,-2 1-3 0,0-1 10 0,2 2 21 15,-2-7-1-15,0 6-23 0,0 5 3 16,-16 15 25-16,7-10-34 0,0-4 15 0,-2 3-7 15,-1-5 7-15,-3-2-16 0,4 1 21 0,-2-1-2 16,-5 0-21-16,5 1 36 0,4-4-31 16,0-3-3-16,-1-1 17 0,0 3-14 0,10-4-3 15,-8 0-2-15,0 0 26 0,2 0-25 16,-3 0 4-16,9 0 5 0,-8 0-2 0,2 0-3 16,6 0 7-16,-8 0 6 0,-2 0 0 0,10 0-10 15,-6 0 3-15,-6-12-1 0,8 12 0 16,-1-3 0-16,3 3 0 0,-1-1 21 0,-1-1-22 15,3-2 1-15,-2 4 6 0,1-2 3 0,-1-1 9 16,2 1-10-16,0 2-2 0,-1-1 12 16,1-1-21-16,0 2 3 0,1-1 2 0,0 1 11 15,0-1 4-15,1 2-6 0,-1 0-3 0,1-1 11 16,2 3-22-16,-2-1-2 0,3 3 7 0,-3-4-1 16,3 5-12-16,5 9 26 0,-3-6-15 15,0-2-3-15,0 5 0 0,2 2 2 0,-2 3 4 16,3-6-1-16,-3 3 27 0,0 0-28 15,0-1 3-15,4 2-5 0,-3 1 9 0,-2 1-5 16,1-1-1-16,-3-1 13 0,1 2 13 0,-1-3-27 16,-1 5 14-16,3 0-14 0,-3 0 5 15,2 1 12-15,1 0 0 0,-1 1-8 0,-3 0 16 16,3 1-14-16,-1-6 1 0,-1 2 1 0,1 2-13 16,3-1-6-16,-6-7 28 0,3 0-31 15,5 3 29-15,-6-2-18 0,1-3 2 0,0 0 19 16,1-5-22-16,-1 2 5 0,-1-1-1 15,0 1 8-15,0-2-12 0,0-2-3 0,-1 2 34 16,1-3-26-16,1 4 11 0,-2-2-9 0,1-2-7 16,-1 1 23-16,0 0-22 0,-1 0 5 0,1-1-1 15,1 0 39-15,0 0-18 0,-1 1-30 16,-1-2 13-16,0-1 17 0,0 2-25 0,0 0 11 16,2-1-9-16,-2 0 9 0,0-1-62 15,0-2-69-15,0-2 11 0,1 1-319 0,-1-1 22 16,-1-1 38-16,-1-1 36 0,-13-9-10 15,7-2 45-15,-9-2 46 0,-1 1 8 0</inkml:trace>
  <inkml:trace contextRef="#ctx0" brushRef="#br0" timeOffset="314111.7232">18527 10097 357 0,'-15'0'156'15,"15"0"-49"-15,0 0-11 0,0 0-10 0,0 0-12 16,-13 0 28-16,13 0-8 0,-22-26-57 0,19 26 72 16,-1-1-63-16,1 1 37 0,-2-1-9 15,3 0 19-15,-1 0-53 0,-1-3 35 0,-1 3-27 16,2 1 8-16,0 0-16 0,0 0 28 0,0 0 3 15,1 0-3-15,1 0-3 0,-3-2-13 16,1 2-11-16,2-1 12 0,0 1 8 0,-2-2-32 16,2 2-9-16,0 0 15 0,-1 0 9 15,1 0-21-15,1 0 1 0,0 0-21 0,0 0 33 16,0 6-19-16,0-2 11 0,0-2-10 0,0 1 1 16,0 1-2-16,4 0 1 0,1 10-7 15,-1-5-10-15,2 5 0 0,-1-2 21 16,2 3-6-16,-1 0-18 0,2 1 26 0,2-3 0 15,0 4-6-15,6-3 10 0,-5 4-21 0,-2 0 11 16,4-2 9-16,-3 3-3 0,8-2-9 0,-5 2-15 16,1-3 16-16,4-1-1 0,-2 2-1 15,1-3 8-15,1 1-6 0,1 0 10 0,2-1-8 16,-5-2 11-16,2 3-20 0,1 0 7 0,-6-4-2 16,4 1 0-16,-1 1-5 0,-2 1-1 0,0-1 3 15,-3 0 8-15,0-3-19 0,-3 2 6 16,6-2 7-16,-8 2-14 0,2-5 9 15,-4 2-15-15,4 3 7 0,-2-2 2 0,-4 0 11 16,1-2-11-16,-2 1 4 0,2-1-4 16,-1-1 6-16,1-2 18 0,-3 2-28 0,1-1-1 15,-1-1 8-15,0-1 10 0,1 2-4 16,-1 0-3-16,0-1-15 0,2 1 29 0,-2-4-5 16,0 3-18-16,0-2-8 0,0-3 2 0,0 0 7 15,0 0-17-15,0 6-40 0,0-6-11 16,0 0 8-16,0 0-41 0,-5 9-30 0,3-12 12 15,0-1-164-15,-1-2-89 0,3-1 9 16,0-11 22-16,0 8 23 0,0-4 13 0,0-1-6 16</inkml:trace>
  <inkml:trace contextRef="#ctx0" brushRef="#br0" timeOffset="314684.4809">19098 10280 343 0,'2'-2'204'0,"1"-1"-82"0,-1-2 0 15,-2 4 21-15,3-3-62 0,-2 1 13 0,1 3 27 16,0-3 2-16,0-1 2 0,-2 3-28 0,3 1 19 16,-2-3-9-16,-1 2-21 0,0 0 11 15,3 1 8-15,-3 0-15 0,2 0-23 0,-2 0 15 16,0 0-21-16,0 0 0 0,0 0-7 0,-1 1-2 15,0 2-2-15,-1 1-15 0,1 3-9 16,-1 8 5-16,0-1-7 0,-4 3-10 0,2 1 23 16,-2 3-10-16,1-1-14 0,-2 1-5 15,3 1 21-15,-3-2-15 0,2-1 0 0,-2 2 5 16,2 0-7-16,-3-1-2 0,2 2 0 0,0 0-3 16,-1 2 19-16,1-1-3 0,3 1-7 15,-7 1-8-15,3-2 3 0,-1 5-14 0,1 0 19 16,-3-3-2-16,1 4-9 0,5-1 25 0,-2 1-17 15,-4-3 11-15,2-2-6 0,-1 2-8 16,0-1 1-16,-1 3 28 0,-3-4-1 0,3 1-4 16,1 0-23-16,0-2 19 0,-1 1 5 0,0 1-34 15,-2-3-3-15,6 3 33 0,-3-4-31 0,0 0 34 16,1-2-27-16,-2-5 10 0,4 2 14 16,0-4-4-16,3-4-30 0,0 5 16 0,-1-9-6 15,3 1 10-15,-2 0-12 0,3 0 27 16,-2-1-5-16,-2-1-37 0,4 0 26 0,-1 2 14 15,-2-2-34-15,3 1 16 0,-2-2-20 0,-1 0 18 16,3 1 15-16,-1 0-41 0,-2 0 6 0,3 0-7 16,-1-2 21-16,0 2-6 0,-2-2-7 15,2-1-22-15,1 0-7 0,-3 2-32 16,1 0-54-16,2-2-49 0,0 0 15 0,0 0-245 16,-7-12 2-16,6 5 36 0,-1 1 14 0,0-13 24 15,0-1 18-15,-4-3 9 0</inkml:trace>
  <inkml:trace contextRef="#ctx0" brushRef="#br0" timeOffset="316588.5318">19732 10221 523 0,'0'0'180'0,"0"0"-48"16,0 0-15-16,0 0-33 0,0 0-18 15,0 0 12-15,0 0 19 0,0 0 7 16,0 0-50-16,0 0 27 0,0 0-12 0,0 0 26 15,0 0-5-15,0 0-26 0,0 0 3 16,0-11-9-16,0 11 11 0,0 0-13 0,0 0-21 0,0 0 23 16,0 0-10-16,0 0 14 0,0 0-16 15,0 0-26-15,0 0 8 0,0 0 13 0,0 0-15 16,0 0-16-16,0 0 16 0,0 0 1 0,0 0-13 16,0 0 1-16,0 0 8 0,0 0 3 15,0 0-17-15,0 0 6 0,0 0 3 0,0 0 5 16,6 10 6-16,-9-5-3 0,3 2-2 0,-2 11-6 15,-2-3-8-15,0 2 23 0,1 0-6 16,-1 2-9-16,1 0-7 0,1 1-4 16,-2-3 1-16,0 3-4 0,0 1 13 0,1 1 12 15,-3-2-11-15,4 5-6 0,-4 0 7 16,4 0-9-16,-6 0 18 0,5 3-12 0,-5 0 16 16,1 3-18-16,5 3 6 0,-5 0 14 0,3 3-1 15,-2-4-19-15,-2 0 23 0,-1 3-18 16,2-3 1-16,-2 1-1 0,-1-1-4 0,4 2 28 15,-8-3-34-15,6 0 14 0,-1-4-3 16,1 2-7-16,3-1 21 0,-4 0-23 0,-3-2 63 16,6-2-38-16,1 4-4 0,-2-3-15 0,0 2-4 15,-1-3-3-15,2 4 4 0,-1-3-2 0,-3-4 30 16,4 5-44-16,0-6 11 0,1 0-2 0,0 0 29 16,3-2 3-16,-3-1 0 0,1-1-43 0,2-2 27 15,-1 1-29-15,0-4 45 0,0-2-4 16,2-2-28-16,-1 0-4 0,-1-3-26 15,1 0 40-15,0 2-30 0,1-5 9 0,0 3 37 16,0-1-49-16,-1 0 33 0,1 1-24 0,1-2 46 16,-3-1-65-16,3 2 8 0,-2-1 8 0,2 0 17 15,0-3-3-15,0 0-1 0,0 0-50 16,0 0 7-16,0 3-12 0,0-3-6 0,2-3-25 16,0-1-38-16,-1-2-55 0,5-17 17 15,2 3 14-15,2-2 12 0,-2-3 14 0,2-3-350 16,-1-3 28-16,0 3 81 0,1-6 21 15,0 2 11-15,1 0 39 0</inkml:trace>
  <inkml:trace contextRef="#ctx0" brushRef="#br0" timeOffset="317262.3495">19808 10682 575 0,'-1'-3'241'15,"0"0"-27"-15,0 1-46 0,1-1-3 0,0 0-30 16,-2 0 8-16,1 1-8 0,0 0-29 16,-1 0 3-16,2 0-16 0,0 1 1 0,0-1-17 15,0 1 9-15,0-1-14 0,-1 1-5 0,1 1-3 16,0 0 14-16,-1 0-15 0,2 1-6 15,0 1-4-15,3 2-5 0,-2 0 12 0,10 4-10 16,-3-1 0-16,2 3-4 0,-1-2 1 16,0 5-22-16,4-1 31 0,0 5-39 0,1-4-4 15,1 0 26-15,-1 1-8 0,3 2-15 0,-1-2 34 16,2-2-13-16,-2 2 12 16,2 1-16-16,1-1-15 0,-2-1 44 0,1-1-16 0,-1-1 2 15,-1 1-36-15,0 1-15 0,-1-1 45 0,0 0-24 16,-3-2-6-16,3 0 6 0,-5 0-13 15,2 0 31-15,0-2-24 0,-4 4-19 0,2-2 55 16,-5-1-29-16,2-2-13 0,-1-2 39 16,-2 1 1-16,-1 1-2 0,1-4-46 0,0 2 40 15,-1-1-36-15,-2 2 10 0,1-5-23 16,1 5-12-16,0-5 13 0,-2 5-6 0,1-2 26 16,-1-1 0-16,1 1-20 0,-1-3 51 15,1 3-50-15,1-1 15 0,-3-3-2 0,1 3-38 0,0 0-15 16,-1-3 14-16,-1 1-13 0,0-1-7 15,0 0-13-15,3-2-40 0,-3-1-13 0,0 0-52 16,-3 0-5-16,2-1 16 0,-7-13-188 16,7 5-46-16,-4-5 27 0,2 1 23 0,-4-3 34 15,1 1 5-15,2 0 10 0</inkml:trace>
  <inkml:trace contextRef="#ctx0" brushRef="#br0" timeOffset="317778.683">20283 10574 452 0,'0'-6'199'16,"0"2"-32"-16,0 0-32 0,1 1-19 0,-1-1 15 15,1 1-17-15,-1 2 4 0,-2-2 15 0,2 0-35 16,1 2 24-16,-2-2-7 0,1 1-30 15,0 0 19-15,0 1 4 0,-4 1-26 0,3 0 5 16,1 1 4-16,-5 2 0 0,3 1-15 16,-2 0-22-16,-2 7-10 0,-4 1 0 0,2 3 5 15,2 1-6-15,-2-1-18 0,0 6 17 16,-1 0-17-16,2 0 8 0,-1 2-7 0,0 1-1 16,-2 1 4-16,2-1 9 0,-1 1 10 0,3 2-40 15,-4-2 14-15,5 0-9 0,-3 2 29 16,2-2-4-16,-6 3 0 0,5-6 3 15,-4 3-14-15,2-2-25 0,0 1 9 0,2-2 28 16,-3 0-35-16,2 2 23 0,3-1 2 16,-4-3 23-16,-1 2-7 0,3-1-44 0,-1 0 42 15,2-3-27-15,-1-4-3 0,0 4-6 0,2 0-4 16,-2-4-1-16,2 0-8 0,1-2 32 0,0-5-23 16,2 0 28-16,1 1-42 0,1-5 32 15,-3 3-22-15,2-2 28 0,-1 0-36 0,2-1 42 16,-2-2 0-16,1 3-43 0,1-2 38 0,-3 0-24 15,2 1-29-15,0-1-9 0,0-1-33 16,1 0-4-16,0-1-36 0,0 0-23 0,-2-7 12 16,2-1-174-16,0 3-135 0,-1-2 48 15,2-14 0-15,-1 9 43 0,0-8 8 0,0-2 65 16,0-6 12-16</inkml:trace>
  <inkml:trace contextRef="#ctx0" brushRef="#br0" timeOffset="318832.5889">21477 10665 600 0,'-7'-1'174'0,"4"2"-8"0,-3-1-14 16,1 0 9-16,0-1-27 0,-1 0 14 15,3 0-50-15,-1 0 16 0,2-3-4 0,-3 4-21 16,1-4-29-16,0 1-1 0,-6-5-5 0,2-2-5 16,4 6 12-16,-1-5 5 0,3 3-7 15,-1 0-13-15,-1-1 4 0,2 1-16 0,-1-10 1 16,-2 1 19-16,4 1-14 0,0 3 5 0,1 1-5 16,-2 0-12-16,2 10-3 0,0-14 19 15,0 2-22-15,0-4-7 0,0 3 14 16,0 1-4-16,12-13-8 0,-7 11 6 0,0-4-7 15,4 2-1-15,-3-2 7 0,2 5-1 16,2-2 1-16,-1 1 13 0,2 0-4 0,0 3-18 16,0-3 34-16,3 4-34 0,-2 0 9 0,1 1 20 15,2-1-27-15,-1 5 24 0,1-2-24 16,1 0-2-16,0 5 34 0,0 0-52 16,-1 0 55-16,-1 0-33 0,-5 2-13 0,4 0 1 15,19 12-6-15,-16-8 5 0,2 1 37 16,3-2-33-16,-4 4-14 0,0-1 4 0,0 1 8 15,0 0 6-15,-1 0 39 0,-3 4-51 0,6 3 23 16,-6-6-21-16,1 3 30 0,0 2-7 0,-4-1-32 16,2 1 12-16,-2-1 22 0,-1 1-34 15,5-1 11-15,-5 1 13 0,0-4 2 0,-1 3-17 16,-1-1 32-16,4-1 3 0,-2 2-54 16,-4-6 29-16,4 5 14 0,1-3-2 0,3 2-53 15,-2-3 33-15,-4-2 8 0,-1 0-22 16,4-4 10-16,-3 1-11 0,0 0-7 0,0 1 16 15,1-3-8-15,0 1 26 0,-8-1 18 16,12 0-32-16,3 0 16 0,-1 0-14 0,18-15 37 16,-13 9-43-16,-1-1 22 0,-2-1-25 15,1 0 43-15,0-1-39 0,1 1 15 0,-3 0-22 16,-1-3 39-16,2 4-39 0,-5-6-8 0,6 5 26 16,-2-3 31-16,-3-1-41 0,-1 0-23 0,-1 2 51 15,1 1-33-15,-5 0 32 0,-2-1-3 16,-1 7-2-16,0-5 10 0,1 2-7 0,-3 1-3 15,3 0-2-15,-4-1-1 0,0 1 28 0,0-1 15 16,0 0-36-16,0 1 4 0,0 1-2 16,0 4-3-16,0-7-10 0,0 7 8 0,0-9-9 15,0 4 22-15,0 5-3 0,0-8-74 0,0 1 13 16,0 7-12-16,0-8-16 0,-10-6-57 16,6 9-17-16,2 0-38 0,-1 0-42 0,2 1 18 15,-6-9-143-15,2 4 27 0,4 2-152 16,1-2 30-16,0 3 42 0,0 6 25 0,0-7-14 15,0 7 8-15</inkml:trace>
  <inkml:trace contextRef="#ctx0" brushRef="#br0" timeOffset="320075.257">23079 9969 456 0,'0'-3'255'0,"-3"0"-22"0,1 2-47 0,2 1-13 15,0-2-15-15,0 1-27 0,-2-1-22 0,4 1-17 16,-4 1 11-16,2 0-18 0,0 3-12 0,-1-2 4 16,0 1-9-16,-2 2-12 0,2 0 2 0,-2 1 0 15,3 1-13-15,-4 9 20 0,-2 1-11 16,-3 2 4-16,5-1 2 0,2 6 0 16,-3 1-17-16,0 1 2 0,-1 1 3 0,3 3 1 15,1 1-19-15,-3 0 4 0,1-2-16 16,1 2 0-16,1-4 6 0,0 0 9 0,-2-1-23 15,1-4-5-15,1-1-4 0,-2-1 16 0,-2-1-6 16,4-5 6-16,2-4-20 0,-1 0 27 16,0-3 0-16,-1-1-28 0,2-5 6 0,0 0 31 15,0 7-33-15,0-7 8 0,0 5 5 0,0-5 16 16,0 0 7-16,0 0-7 0,-3 8-13 16,3-10 22-16,0-4-44 0,-2-1 4 15,6-9 6-15,-4 6 30 0,0-8-34 0,0-4 2 16,0-3-2-16,0-2-10 0,0-2 2 0,0-1 9 15,0 0-2-15,0-2 2 0,0 3-4 16,0-2 17-16,0 3-9 0,0-2-16 0,0 5 0 16,0 0 16-16,0 1 4 0,0 5 18 15,7-1-12-15,-7 2-14 0,0 0-15 0,15-10 0 16,-13 18 31-16,-2 3-17 0,3-2 10 0,-2 3-18 16,3-1-1-16,1-4 11 0,0 2-2 15,0 3-2-15,-1-1 0 0,1 4 1 0,-1 0 12 16,0 1 19-16,0 1-30 0,2 1 9 0,1 0-11 15,-7 0 3-15,7 0 7 0,4 0 3 0,12 17-8 16,-8-9 24-16,0 0-1 0,-1 4-18 16,3-1 20-16,-4 1-31 0,2 1 27 0,-1-2-15 15,-1 3 42-15,1 1-13 0,1 0-51 16,-2-1 22-16,2 2-14 0,-3 1 15 0,-2 0-17 16,4-1 20-16,-1 1-10 0,-2-4 4 0,1 4 9 15,-2-2 36-15,4 4-39 0,-1-3 24 16,-2-3-36-16,1 2 7 0,-2-1-12 0,2 1 22 15,-3-2 17-15,0-1-47 0,-1-1 0 16,0-3 11-16,3 6 13 0,-4-6-26 0,-3-2 18 16,2 1-9-16,-2-3-12 0,3-2 30 0,-5 1-22 15,4 2 22-15,-4-2-12 0,1-1-14 0,2 0 28 16,-2 0 19-16,0-2-35 0,2 2 11 16,-1-2 8-16,-4 0-16 0,0 0 16 15,0 0-27-15,7 0-14 0,5-11 22 0,-4-2-13 16,-3 1 38-16,0-1-15 0,-4 2-12 0,2-7 31 15,-2 2-41-15,1-5 7 0,-2 13 7 16,0-7 22-16,0-3-31 0,0 0 4 0,-15-24-3 16,10 15-8-16,-1 4 25 0,0-2 4 0,-2 1-19 15,1-2 16-15,-4 1-13 0,0 1 13 0,-1 2-4 16,-3-1-5-16,2 0 15 0,-4-1-7 16,3 0 14-16,-4 5-18 0,5-2 15 15,0 2 21-15,-4 2-43 0,-1-1 7 0,4-2 23 16,1 7-28-16,2 1 33 0,0 0-23 15,2 4-16-15,4 1 12 0,1 2 3 0,1 0 4 16,0 2-18-16,0 0 15 0,1 0-17 0,1-1 16 16,1 1-19-16,0 3 33 0,0 0-20 15,0 0-7-15,0-8-6 0,11-4-7 16,-1 2 43-16,3 3-38 0,0-4 32 0,2 3-19 16,-3 3 18-16,3-1-17 0,1-2 6 0,-1 0-11 15,0 2 5-15,-2 3-18 0,1-4 3 16,-4 4 2-16,0 1-4 0,-3 2 2 0,1-4 5 15,-5 3-11-15,3-2 1 0,-2 3 23 0,-1 0-11 16,1-2 30-16,-2 1-35 0,1-1 12 0,1 2-9 16,-1 0 0-16,-2 0 3 0,3-1 7 15,-2 1-7-15,1-1 3 0,-3 1-27 0,0 0-7 16,0 0-29-16,0 0-3 0,1 0-35 16,-2 0-68-16,-3 0 15 0,1 0-282 0,0 0-15 15,-3-1 32-15,2-2 43 0,-7-5 23 0,1 5-27 16,3-2 21-16,-2-6 0 0</inkml:trace>
  <inkml:trace contextRef="#ctx0" brushRef="#br0" timeOffset="320907.6626">23909 9261 478 0,'0'-1'277'0,"0"-2"-45"16,0 2-37-16,0 1-10 0,0-3-26 0,0 3-15 16,0-2-30-16,0 2-6 0,0 0-5 15,0-1-1-15,0 1-21 0,0 0 2 0,0 1-17 16,0 1 7-16,0-1-18 0,0 2-8 0,0 2 5 15,1-1-10-15,-1 2 21 0,1 1-6 16,-2 1-13-16,1 1-3 0,0 6 14 0,0 0-9 16,0 3-12-16,0 3-8 0,-10 17 31 0,10-15-15 15,-3 2-10-15,0 4 1 0,-1-1 5 16,3 1-6-16,-1 3 8 0,-5-2-14 0,6 1 62 16,1-15-28-16,0 9 19 0,0 5-43 15,0 4 28-15,-9 35-48 0,7-33 38 0,-1 2-33 16,2-3 49-16,-1 3-45 0,2-2-2 0,0-17-2 15,0 10 1-15,0 4 17 0,0 0 11 0,12 40-24 16,-8-40-14-16,3 0-6 0,-2-3 11 16,5 1 7-16,-1-3 17 0,3 0-21 0,-1-3 8 15,-1 0-22-15,2-1-6 0,0-4 0 16,3 1 1-16,1 0-1 0,-1-2 0 0,0 1 0 16,1-3 0-16,2-3-2 0,-1 1 36 0,-1-1-4 15,0-2-5-15,0-1-2 0,2-1-3 16,-5-3-20-16,3 1 18 0,-2-2-15 0,3-2 3 15,-7 0-19-15,-1-1 11 0,-1-1-20 16,-2 0-39-16,-1-2-36 0,-1 0-15 16,-4 0-63-16,0 0-31 0,0 0 17 0,13-12-226 15,-13 6 12-15,1-1 27 0,-1-10 27 0,0 7-7 16,0-5 25-16,0-4 17 0,-18-27 10 0</inkml:trace>
  <inkml:trace contextRef="#ctx0" brushRef="#br0" timeOffset="321851.1242">24121 9797 502 0,'0'-2'209'0,"-2"0"-29"15,1-3-45-15,0 4 5 0,0-3-53 0,1 1 5 16,0 1 26-16,-2 0 9 0,4-2-25 16,-5 3 30-16,2 0-20 0,1-1 3 0,0 0-1 15,0 1-19-15,0-2-13 0,0 3 13 16,-2 0-24-16,4-4 25 0,-4 4-18 0,1-3-16 16,2 3-2-16,1-1 4 0,-2 1-4 15,2-3-21-15,0 1 0 0,-2 2 9 0,7-6-10 16,-3 1-15-16,10-3-1 0,-1-2 2 0,2 0-8 15,2-3-2-15,-2 1-11 0,1 1 28 0,0-1-14 16,2-3-18-16,0 3 16 16,1-2-17-16,-1 1-1 0,4-2 1 0,-4 2 3 0,0-2 21 15,3 3 13-15,-1-3-27 0,-1 3-7 16,0-3-11-16,-5 3 25 0,4-2-9 0,-3 1 16 16,2 2-14-16,-4-4 2 0,2 0-17 15,-4 2 10-15,-3-1 1 0,5 1 17 0,-3 1-34 16,-5-1 32-16,2 1 0 0,-1 2-38 0,-6 1 12 15,1-1 4-15,-1 3 7 0,0 1-20 16,0 6 6-16,0-8 32 0,0 8 4 0,0-7-40 16,-11-5 9-16,3 1 0 0,-1 1 23 0,3 4-12 15,-1 1-14-15,0 1-5 0,2 1 4 0,-2 0 5 16,3 1 11-16,-2 0 3 0,0 2-29 16,6 0 19-16,0 0-6 0,-8 0 16 0,1 0-8 15,7 0 19-15,-21 17-36 0,9-9 33 16,1 3 5-16,2 2-36 0,4-2 13 0,-3 8-11 15,2-5-1-15,1 5 4 0,1-2 6 16,1 5 1-16,2-5-2 0,1 2 12 0,0-8 1 16,0 3 14-16,0 4 6 0,0 1-13 15,0 3 8-15,13 19 27 0,-13-16 8 0,2 0-42 16,0-1 34-16,1-2-11 0,1 3-17 16,-1 3 28-16,2 1-17 0,-3-2-30 0,0 4-9 15,-1-5 53-15,0 6-31 0,-1-19 34 0,0 9-33 16,0 3-9-16,0 1 34 0,0 3-28 0,0-2 4 15,0 3-2-15,-11 25 1 0,9-26-24 16,0-4-1-16,-1 0 0 0,2 3 28 0,-1-6-1 16,-1-3 9-16,2-2-3 0,-2 3-4 0,3-1-13 15,0-8-4-15,-2-2 0 0,2-2-2 16,-2 0 1-16,2-5-3 0,-1 4 17 16,0-3-76-16,1 0-13 0,0-3-28 0,-2 1-40 15,0-2-14-15,-3-3-38 0,3 2 17 16,-6-10-97-16,-1-5-88 0,0-1-50 0,1 0 29 15,0-1 23-15,1-3 26 0,-2 4 18 16,3 2 14-16,-2 0 4 0</inkml:trace>
  <inkml:trace contextRef="#ctx0" brushRef="#br0" timeOffset="322079.3615">24277 10055 413 0,'-3'-4'248'0,"3"-1"-20"0,0-1-29 16,0 1-7-16,3-1-26 0,-1 2-27 0,10-9 17 15,-3 0-21-15,1 1 2 0,5 1-13 0,1-2-22 16,-1 0 8-16,2 0-34 0,-3 2 12 0,4-3-21 16,2 5-20-16,0-7 22 0,0 5-6 15,-1-3-20-15,1 1 17 0,1 1-19 16,-1-4-14-16,3 0-20 0,-2 4-14 0,-2-5-1 0,1 3-20 16,-2-3-18-16,-1 1-47 0,1-1 9 15,2 1-118-15,-5-1-42 0,0 0-156 16,-3-2 81-16,6-2 1 0,-1 3 18 0,-3-4 11 15</inkml:trace>
  <inkml:trace contextRef="#ctx0" brushRef="#br0" timeOffset="322466.932">25024 9291 739 0,'2'-3'206'0,"0"1"-25"15,1 1-12-15,-3-1-33 0,0 0-29 0,0 2-4 16,0 0 11-16,0 1 5 0,-1 2 1 16,-2 0-19-16,0 0-16 0,0 3 18 0,0-2-21 15,-2 10 0-15,0-1-6 0,0 5-6 0,1-2-3 16,-5-2 4-16,8 4 15 0,-4 3-19 16,2 0-18-16,3-2 8 0,-1 2 2 0,1 4-22 15,0-5-2-15,0-8 22 0,0 6-31 16,0 7 26-16,0-2-26 0,14 25 11 0,-9-24 5 15,0 1-18-15,3-1 21 0,1-1-38 16,2 0-3-16,-2-2-3 0,3 0 11 0,-2 0 8 16,-1 0 16-16,1-5-33 0,3-1 29 15,-5 0-32-15,2-4-4 0,1 2 24 0,-3-4-29 16,1-1-4-16,-2-4 4 0,0 1-37 16,-3-1-3-16,2-1 5 0,-1-2-21 0,-2 1-2 15,2-2-50-15,-3 0-32 0,-2 0 12 0,0 0-169 16,0 0-56-16,16-10-18 0,-13 7 28 0,3-11 28 15,1-3 22-15,-3 2-18 0</inkml:trace>
  <inkml:trace contextRef="#ctx0" brushRef="#br0" timeOffset="322802.7222">25215 9563 722 0,'3'-2'240'0,"-2"-2"-20"16,-1 3-48-16,2-2-11 0,1 1-22 0,1 2-9 16,-2-1-25-16,2 0-11 0,3 1-3 0,-4 0-1 15,1 0-10-15,12 6 13 0,-5-1 12 16,-3-3 5-16,3 8-31 0,6-6-9 16,-4 6-11-16,2 0 34 0,1 2-38 15,0 1-6-15,-6-2-9 0,3 2 13 0,0-3-11 16,-2 3-3-16,2-1 0 0,-3-2 1 15,-2 1-8-15,3 0-18 0,-5-2 11 0,0-1 17 16,-2-4-31-16,1 1-11 0,0 0-12 16,-2-3-15-16,-1 0-22 0,2 0-24 0,-3 2-3 15,1-3-4-15,-1 0-39 0,-1-1 10 0,0 0-95 16,0 0-51-16,0 0-77 0,0 0-43 16,5-15 35-16,-5 10 25 0,0 0-2 0,0-13 33 15</inkml:trace>
  <inkml:trace contextRef="#ctx0" brushRef="#br0" timeOffset="323069.9206">25496 9483 514 0,'-1'-2'218'0,"-3"1"9"16,2 1-22-16,-1 0-27 0,-1 2-24 0,1 1 4 16,0 0-7-16,-1 3-24 0,-5 11 26 0,-1-2-11 15,2 2-36-15,3 1-2 0,-7 1 10 0,10 0 11 16,-8 0-13-16,2 1-29 0,-1 4-15 0,0-4 10 15,2 2-1-15,-2-1-6 0,3 0-32 0,0-5 23 16,0 4-19-16,-1-2-8 16,3-3-28-16,-2-1 7 0,2-5 12 0,-1-1-31 15,4 0-30-15,-2-4-2 0,1 0-22 0,-1 0-11 16,2-1-34-16,1-3-27 0,0 0 14 0,0-4-199 16,0 1-72-16,0-2 48 0,3-1-6 15,0-12 33-15,1-3 15 0,2 2 10 0</inkml:trace>
  <inkml:trace contextRef="#ctx0" brushRef="#br0" timeOffset="323483.4155">25670 9315 517 0,'3'1'210'0,"3"1"-16"15,-2-1-22-15,1 2-20 0,9 4-14 0,-5 0 2 16,0 3-15-16,1 1 13 0,3 3-7 0,-3 1-21 16,0-4-24-16,1 7-6 0,-4-1 9 15,3 1 0-15,-3 0-30 0,1 2 0 0,-3-2-14 0,0 1 5 16,0 2-12-16,0 4-4 0,-2-3 32 15,-1-2-25-15,2 2-1 0,-4-2 32 16,1 1-5-16,-1-1-26 0,0-10 26 0,0 6-36 16,-14 22 9-16,11-18-4 0,-3 3-6 0,1-5 18 15,-1 1-4-15,1 1 1 0,-3-2-9 16,-1-3-31-16,3-2 12 0,1 2-5 16,1-2-3-16,-1-6 18 0,1-1-11 0,1 1-21 15,2-2-8-15,-1-2-22 0,0-2-16 0,0 2-29 16,-1-3-13-16,0 0 8 0,3 0-177 15,0 0-88-15,0 0-43 0,-6-15 25 0,2 1 24 16,3 2 25-16,1-1 13 0,0 5 7 0</inkml:trace>
  <inkml:trace contextRef="#ctx0" brushRef="#br0" timeOffset="323857.9741">26174 9755 487 0,'2'1'283'0,"1"1"-17"16,0 2-26-16,-1-4-5 0,1 6-32 0,-2-3 15 15,3 2-41-15,0 0-17 0,3 10-25 16,-3-5-18-16,4 4-20 0,-7-4-8 0,2 1 1 16,-3-2 16-16,0-9-32 0,0 8 18 15,0 0-2-15,0 0-54 0,0 5 39 0,-12 12-24 16,10-8 13-16,-5-5-51 0,3-2 12 0,-3-1-12 16,-1 1 49-16,2 0-62 0,-1-3-10 15,2-1-17-15,1-4-26 0,-1 3-12 0,0-2-24 16,1-2-74-16,-1 0 14 0,5-1-109 15,0 0 20-15,-5 0 20 0,5 0-176 0,-15-12 50 16,8-1 39-16,1-4-6 0,-3 1 44 0</inkml:trace>
  <inkml:trace contextRef="#ctx0" brushRef="#br0" timeOffset="324958.9762">26511 9171 618 0,'3'0'303'15,"0"1"-60"-15,-3 1 7 0,2 0-43 16,-1-2-35-16,2 5 4 0,0-1-54 0,8 8-10 0,-6-3-8 16,0-1-12-16,-5 3 11 0,5 3-23 0,1 3-27 15,-4-2 32-15,6 1-11 0,-7-2-21 16,3 3 7-16,0 1-19 0,-4 0 29 0,2 0-10 15,2 3-34-15,-1-3 6 0,-3-3 5 16,5 6-8-16,0 0 11 0,-3-4-22 16,0 3 1-16,-2-6 1 0,2 5-7 0,-2 0-4 15,5 0 18-15,-5-1-18 0,2-5 15 0,-1 0 9 16,0-3-22-16,1-3-17 0,-1 1 11 0,0-2 11 16,0-1 15-16,-1 1-13 0,0 0-17 15,0-3-20-15,2 2 30 0,-2-5-10 16,0 0 14-16,0 0 12 0,0 7-6 15,0-7-25-15,0 0 19 0,0 0-27 0,0 0 28 0,-2 10-20 16,0-13 29-16,-1 0-17 0,2-1-18 16,-2 0 4-16,1-12-9 0,-2-1 2 15,-5 0 21-15,5-2 5 0,-1-3-20 0,1 2 0 16,-4-5 6-16,3 3 2 0,-2-3 0 0,2 0 17 16,-2 0 7-16,3 0-28 0,-5-3 6 15,1 1-5-15,0 1 29 0,1-1-26 0,0 1 25 16,-3 1-13-16,-2 2-22 0,6-2 10 0,-1-3-7 15,2 4 35-15,1 0-33 0,1 0 1 0,-1 6 19 16,2-6-20-16,0 3 1 0,0-1 15 16,2 0-26-16,-1 4 0 0,1 10 11 0,12-13 16 15,-7 7 17-15,4-1-26 0,0-2-11 16,-3 7 2-16,2 2 24 0,-1 1-41 0,6-1 15 16,-4 5 19-16,1-1-29 0,-1 2 30 0,-1 2-21 15,0 0 15-15,1 0 4 0,2 0-3 16,17 15-16-16,-17-5 4 0,1 2-3 0,-3 3-6 15,-2-4 10-15,-2 4-12 0,0 7 26 0,-5-3-20 16,1-4 3-16,-1-5 23 0,0 5-8 16,-16 22-25-16,8-18 39 0,-5 1 7 15,4-1-42-15,-2-2 21 0,2-3-17 0,-1 0-9 16,0-3 0-16,5-2 5 0,-1-1 21 0,2-3-1 16,0-1 19-16,2 1-48 0,-1-2 48 15,1 0-50-15,0-1 46 0,0-1-40 0,1 1 16 16,1-1-2-16,0-1-17 0,3-1 4 0,0-1 13 15,1 2-19-15,2 0 40 0,-2-1-35 0,5 1 38 16,-3 1-29-16,3-1-8 0,5 0 14 16,17 10-16-16,-16-3-2 0,2 0 7 0,-2 0-2 15,1 1 42-15,-5 2-6 0,4 0-34 0,-4 2 4 16,-2-1 31-16,-1 3-22 0,-2-6-13 16,-4 4 26-16,3-3 10 0,-5 0-25 0,0 0-3 15,0-9 16-15,0 11-6 0,0 1-25 16,-17 16 27-16,8-16-2 0,-2 1-27 0,-1-3 51 15,-1 1-39-15,-1-2-12 0,2 2 36 0,-1-3-23 16,2-2-2-16,2-1 30 16,-6-1-12-16,6 1 4 0,0-2-41 0,4 0 38 0,-1-1-6 15,0-2-1-15,1 1 17 0,1 1-47 16,0-2-3-16,0 0 2 0,4 0-28 16,0 0-12-16,0 0-20 0,-6 0-33 0,6 0 9 15,-13-13-204-15,10 10-98 0,0-3 27 0,0 0 27 16,-2-7 33-16,-2-2 27 0,3-1 7 0,0-1 6 15</inkml:trace>
  <inkml:trace contextRef="#ctx0" brushRef="#br0" timeOffset="325541.0808">26620 8803 348 0,'-2'0'191'0,"-1"1"-20"0,-1-1-30 0,3 0 19 15,-2 2-21-15,2-1 18 0,0-1-37 16,-1 0 13-16,2 0-8 0,-1 0-11 16,1 2 0-16,3-4 7 0,-1 2-17 0,1 0 4 15,1 0-17-15,0-1-1 0,1-1-18 0,2 1 10 16,0-2-22-16,8 0 12 0,-5 0-19 0,2 1-15 15,-6 1-4-15,4-1 0 0,-4 1-17 16,0 0 8-16,-2-2-2 0,-2 3-7 16,2-2 0-16,-1 2-4 0,0 0-17 0,1-3-45 15,-4 0-18-15,3 1 7 0,-1 0-161 0,1-1-126 16,-3-2-50-16,1 0 50 0,-1 3 20 0,0-2-8 16,0 4 32-16</inkml:trace>
  <inkml:trace contextRef="#ctx0" brushRef="#br0" timeOffset="325989.7023">26899 8475 640 0,'4'-1'203'0,"-2"-1"-15"0,-1 0-34 0,1 1-27 16,0 0 13-16,-2 0-1 0,3 1-38 0,-2 0 14 15,2 0-12-15,-1 0 6 0,-2 0-26 0,3 0 14 16,-1 1-15-16,1-1 1 0,-2 2-20 16,2-2-14-16,1 2 8 0,-1 0 12 0,-3-2-4 15,3 1-20-15,0 2-6 0,0-2 7 16,-1 1-20-16,0-1 3 0,1-1-1 0,-1 2-2 15,0-1-8-15,0-1-5 0,-2 3 0 0,2-2 20 16,2 1 11-16,-2-1-31 0,-1-1 11 16,0 1-17-16,-1 0 19 0,0-1-17 0,0 0-14 15,0 0 10-15,6-1 15 0,-8 1-13 16,4 0-2-16,-2 1 16 0,0-1-23 0,0-1 6 16,0 1 3-16,0 0-12 0,0-1-36 15,0 1-1-15,0 0-17 0,0-1-14 0,0 1-2 16,-3-2-12-16,3 1-39 0,-3-2 12 0,3 0-178 15,-1 3-81-15,0-1 25 0,-1-2-26 16,2 0 19-16,-1 2 5 0</inkml:trace>
  <inkml:trace contextRef="#ctx0" brushRef="#br0" timeOffset="326807.4744">27028 8413 445 0,'0'-1'238'0,"-1"-1"-37"0,1 2-21 0,0 0-2 16,0 0-17-16,0 0-25 0,0-1 13 0,0 2-29 16,1 1-2-16,-1-1-9 0,1 2 0 15,0-1-20-15,1 0-11 0,0 2 9 0,3 1-8 16,3 8-15-16,1-1-6 0,0 2 1 0,0 0-32 15,-1 3 21-15,4-2-7 0,-3 2-1 16,7 1 15-16,-3 1-7 0,-1 4 0 0,2-2 11 16,1-1 4-16,-2 1-14 0,-1 0 8 15,-2 2 7-15,6 1-8 0,-5-3 17 16,3 6-13-16,-4 1-15 0,3 0 21 0,-7 3-7 0,7-3-36 16,-4 4 19-16,1-1 16 0,-1 0-11 15,1 2-8-15,-2-1-16 0,0-3-3 0,-4 3-1 16,1 1-3-16,-1-1-2 0,-3 2 28 15,-1 2-35-15,0-17 27 0,0 8-30 0,0 4 40 16,-14 38-19-16,5-32-3 0,-5 4 26 16,2-1-11-16,-3 0 4 0,1-1-5 0,-5 1-4 15,0 0 22-15,-4-5-23 0,2 1 12 0,2-3-5 16,-5-2-2-16,3-2-9 0,0 1 1 16,1-3-4-16,3-1-3 0,0-5 6 0,0 0 0 15,2-2-25-15,1-2 42 0,0 0-11 16,2-3-9-16,3-3-10 0,3-3-8 0,-1-1-4 15,5-1 17-15,-3-2-5 0,2-1 16 0,1 0-44 16,-1-1 22-16,3 1-25 0,-1 0 6 0,-2-2-3 16,2 0-12-16,0-1 3 0,1 0-58 0,0 0-68 15,0 0-61-15,0 0 19 0,-7-14-246 16,2 0-35-16,0-7 35 0,1 1-27 0,-2-9 32 16,-3 7 91-16,-4-7 19 0,2-5 55 0,-4 2 11 15</inkml:trace>
  <inkml:trace contextRef="#ctx0" brushRef="#br0" timeOffset="337026.9197">14101 12947 394 0,'0'0'81'16,"0"0"-26"-16,0 0 35 0,0 0-22 0,22 19-13 15,-13-19-5-15,8 0-24 0,4 0 10 0,5 0-78 16,2 0-82-16,3 0-156 0</inkml:trace>
  <inkml:trace contextRef="#ctx0" brushRef="#br0" timeOffset="338299.9507">15928 12818 461 0,'0'-2'247'0,"2"2"-52"0,-2-2-14 0,0 0-3 0,2 2-21 15,-1-1-3-15,1 1-18 0,0 1-15 16,2-1-12-16,-2 2 12 0,2-2-11 0,1 0 9 15,-2 2-27-15,0 0-3 0,3 1 5 0,-1 1-22 16,-1-1-7-16,5 8-4 0,-1 2 18 0,-2-3-13 16,3 5-26-16,-4 1-8 0,4 2 32 15,-8 2 1-15,4-1-38 0,2 2 16 0,-2-1-9 16,1 4 23-16,-1 0-19 0,1 1-20 16,4 0-7-16,-8 2 18 0,2 3 7 0,0-4-14 15,0 2 20-15,1 0-44 0,-2 0 7 16,-3-14 2-16,0 5-6 0,0 4 15 0,0 1-6 15,0 1-3-15,0 1 18 0,-13 24 0 16,9-27-31-16,-1 0 27 0,-5-3-28 0,3 0 26 16,1 1-18-16,-1-4 29 0,0-1 0 0,2 1-30 15,-1-3-6-15,1-2 3 0,1-4 8 16,2 0-12-16,0-4-12 0,0 1 23 0,2-5 36 16,0 0-17-16,0 0 14 0,0 0-10 0,0 0 0 15,0 0-15-15,-8 10-15 0,8-10 19 0,0-2-12 16,0-1 29-16,0-1-3 0,0-2-13 15,0 0 19-15,0-3-26 0,0-2 1 0,0-6 39 16,0-3-60-16,0-2 28 0,0 0-12 16,0-5 10-16,0 1 12 0,0-1-24 0,0 0-28 15,0-3 22-15,0 0 18 0,0 0-14 16,0-1 27-16,-9-31-22 0,7 31-11 0,-2 0-4 16,4 2-17-16,0 14 24 0,0-8 0 15,0-4 1-15,10-27 8 0,-5 27 10 0,5-1-21 16,-6 2 8-16,5-3 16 0,0 8-1 0,3-2-2 15,-2 0-18-15,0 0 1 0,4 1 2 0,1 0-4 16,-2-2-2-16,-1 6 3 0,5-3-11 16,1 2 22-16,-5 5-17 0,3-1 1 15,-1 2-1-15,-1 4 12 0,4 0-25 16,-4 1 35-16,5 8 0 0,-1-6-12 0,4 4 7 16,1 0 2-16,-14 2-6 0,8 0-7 0,18 10-10 15,-17-5 40-15,2 7-31 0,0-4-3 16,-2 4 12-16,1-1-1 0,0 1-2 0,-3 3 0 15,1-1-2-15,-2 1-4 0,-2 0-6 0,-1 2 1 16,-3-3 2-16,-1 3-8 0,-5-1 17 16,4 3-12-16,-7-8 3 0,0 1 14 0,-11 22-2 15,3-14 13-15,0 1-20 0,-4-4 24 0,-3 0-27 16,0 1 0-16,-3-1 1 0,0-2 3 16,-2 2-36-16,1-4 28 0,-2 2 2 0,3-2-1 0,-4-1 11 15,2 1-11-15,2-1 14 0,-2-4 10 16,2 3-42-16,-1-1 18 0,-1-2 2 0,9 1 0 15,-3-1 11-15,1 0-19 0,7-2 36 16,-7-1-36-16,4 1-25 0,2 2-2 0,0-5-19 16,3 1 1-16,0 0-12 0,0-2-32 15,1 2-7-15,-3 0-47 0,3 0-42 0,-7 5 20 16,-2 2-267-16,2-3 24 0,-2 4 27 0,-1-4-4 16,-3 5 24-16,-2-3 63 0,-1-2 7 15</inkml:trace>
  <inkml:trace contextRef="#ctx0" brushRef="#br0" timeOffset="338782.9949">15491 13750 661 0,'-1'2'218'0,"1"-2"-60"0,-2 0 2 0,2 0 0 16,0 1-29-16,0-1-30 0,0 3-11 0,0-1 10 15,3 0-3-15,-2-1-10 0,2 0 5 16,-1 3-1-16,2-1-16 0,4-1 8 0,10 2-21 15,0 4-3-15,2-4 2 0,4 0-7 0,-1-1-20 16,7 0 3-16,-5 2-7 0,2-4 5 0,-1-1 4 16,1 6-14-16,2-4-5 0,-3-1 12 15,4 2-13-15,2 0-7 0,-1-1 14 0,1-1 5 16,-1 2-19-16,-1 0 23 0,-12-3 22 16,5 0-1-16,4 0-21 0,4 0 11 0,-3 0-12 15,3 0-8-15,-5 0 7 0,2 0 23 0,1 0-23 16,-4 0 11-16,-1 0 8 0,0 0-23 15,-4 0-14-15,-1 0-6 0,-5 0-1 0,-1 0-3 16,-3 0 5-16,-2 0-46 0,-2 0-25 0,-6 0-30 16,7 0-73-16,-7 0 15 0,9 0-251 15,-3 6 13-15,-6-6 9 0,6 0 24 0,1 0-33 16,2 0 12-16,2 0 64 0</inkml:trace>
  <inkml:trace contextRef="#ctx0" brushRef="#br0" timeOffset="339535.896">17419 12527 421 0,'0'-5'240'0,"-2"5"-3"0,2-4-21 15,0 1-53-15,0 2-14 0,0 1 5 16,0-3-27-16,0 0 0 0,-2 2-1 0,2 0-9 15,0 1-15-15,-1-2 17 0,1 4-21 0,-1-2-2 16,-2 1-5-16,2 0-10 0,-1 5 14 16,0-5-19-16,-2 6-6 0,-4 5 4 0,2 1 3 15,-4 4-18-15,1-3-3 0,5 2-14 16,-5 4 0-16,-1-2 12 0,1 2-13 0,0 0 26 16,1 5-15-16,-2 0-9 0,2 3 9 15,2-1-20-15,-7 0 24 0,3 8-9 0,-3-3-10 16,3 3 16-16,0 3 3 0,-3 1-10 0,3 0-5 15,1 0-5-15,-3 1-19 0,6 0 19 0,-3-1-2 16,2-1-4-16,1 2-4 0,2-2-1 16,0-3-3-16,4 4 20 0,0-1 10 0,0-20-28 15,0 11-1-15,0 5-33 0,0-1 3 16,14 35 0-16,-7-36 1 0,-1-1 13 0,1-1-14 16,3-4 25-16,-1-1 1 0,0 1-1 0,3-3 22 15,-1-3-29-15,0 1 0 0,2-4-2 0,1 0 0 16,3-4-13-16,-3 1 0 0,4-4 0 15,-2-2-35-15,5 0 15 0,2-3-32 0,-5 3 47 16,5-4-28-16,-2-2-44 0,5 1-21 16,-4-2-14-16,-8-1-23 0,2 0-32 15,28-12 16-15,-20 4-192 0,2-3-95 0,-1 3 30 16,3-3 30-16,1-4 47 0,-1-2 24 0,1 0-72 16,3-2 39-16</inkml:trace>
  <inkml:trace contextRef="#ctx0" brushRef="#br0" timeOffset="340115.0461">18029 12850 377 0,'0'-11'250'0,"0"3"-13"15,0 3-55-15,0-2-1 0,0 2-25 0,0-1 6 16,0 2-17-16,0 1-22 0,0 3-18 16,0 0-1-16,0 0 3 0,0 0-20 0,0 0-1 15,9-7 4-15,-7 9-10 0,2-1-8 16,5 9 11-16,0 1-16 0,5 2 12 0,-5 0-11 16,4-1-5-16,-3 4-22 0,2 3 26 0,0 1-27 15,2 2 25-15,-1-1-18 0,1 1-9 0,0-1 11 16,2 3-12-16,-5-1 19 0,6 2-38 15,-4 2 1-15,3 0-4 0,-3-3 38 16,2 2-25-16,-1 3-15 0,0-5 22 0,-2-2 16 16,1 2-53-16,-2-3 6 0,-1 0 44 0,1 4-21 15,-2-5-25-15,0-1 0 0,-2-1-1 16,5 0 2-16,-8-4 2 0,1-1-5 0,-1-2-15 16,-2-2 52-16,-2-1-53 0,1-2 8 0,1-1 8 15,-1 0-11-15,-1-3 1 0,0 2-40 16,0-1-20-16,0-2 6 0,1 1-20 0,-1-2-62 15,0 0 16-15,0 0-54 0,3 1-96 16,-3-3-110-16,2 0 5 0,-1-3 23 0,2-1 27 16,-2 0 34-16,4-11-27 0</inkml:trace>
  <inkml:trace contextRef="#ctx0" brushRef="#br0" timeOffset="340665.3196">19044 12889 654 0,'1'-2'237'0,"3"-1"-22"0,-4 0-45 16,1 1 2-16,-1 1-16 0,1-1-10 15,-1-1 3-15,-1 3-19 0,1 0-10 0,-1 0 0 16,-3 3-14-16,2-2-4 0,-2 1-19 15,0 2 8-15,-6 4 9 0,-2 4-16 0,1 1-28 16,0 0 8-16,-4 2 20 0,4 5-24 0,-3-3-4 16,-2 3 26-16,1 1-12 0,-2 0-13 15,-2 1 11-15,4 3 7 0,-7-1-23 0,-1 3 3 16,-1-2 5-16,2 2-14 0,-4-1 18 0,1 2-24 16,2 0 16-16,-5-1-16 0,3 1-15 15,-3 0 19-15,1 3-16 0,1-1 11 0,-1-1-3 16,0 0-2-16,1 0-4 0,3 1-20 15,0-2 0-15,-1 1-2 0,-2-2 0 0,1-1 27 16,2 0-8-16,0-1-4 0,-1 2-1 16,1-4 11-16,1 0-13 0,-3-2 29 0,5-1-24 15,-1-1-3-15,1 1-4 0,0-2 23 16,0-1-16-16,1 0-7 0,1 1 16 0,3-3-32 16,-5 2 12-16,0 0 7 0,0-2-23 15,3 0 30-15,2-3-26 0,2 1 6 0,2-2-20 16,0 1 19-16,0-4-4 0,-3 3-13 0,5-5 18 15,5 1 0-15,-1-2-47 0,3 0 8 16,-2-3-10-16,1 2-10 0,0-2-40 0,1 1-21 16,-1-1-32-16,2-2-56 0,1 0 6 0,1-3 18 15,2-1-287-15,10-2 19 0,6-9 26 0,0 1 52 16,3-5 23-16,6-3-28 0,4-4 17 16,3-5 6-16</inkml:trace>
  <inkml:trace contextRef="#ctx0" brushRef="#br0" timeOffset="341364.7508">19738 12812 439 0,'1'-8'263'0,"2"1"-48"0,-1 4-18 16,-2-2-8-16,3 2-14 0,-2 1-36 16,2-1 1-16,0 0-17 0,-2 1-20 0,1-2-4 15,-1 4-18-15,2 0 4 0,-2 0 3 16,1 4-7-16,-2-2 14 0,0 2-11 0,0 1 5 15,-2 2-13-15,0-1 18 0,-1 10-19 0,-2 4 30 16,0 0-42-16,-1 0-6 0,0 2-4 16,-1 2 1-16,-1 1-6 0,1 1-3 0,0 1 22 15,1 0 3-15,-6 2-28 0,-2 1 7 16,-2 0-23-16,1 1 17 0,-4 2-15 0,4-1-1 16,-6-3 55-16,2 1-7 0,0 0-19 0,-3 0-27 15,-1 0-2-15,3-2-3 0,-1-1-3 16,0 2 23-16,1-8-22 0,0 4 1 0,0 3 1 15,0-4-3-15,3 1-2 0,0-4-2 0,0 1 32 16,1 0-4-16,3-2-40 0,-1-2-14 16,-3 1 19-16,2-1-1 0,-2 1 0 0,4 0-3 15,-2-3 2-15,2 0-25 0,-2 1 20 0,2-3 0 16,1-1 16-16,1 0-2 0,2-2-10 16,-3 2-19-16,4-3 22 0,1-1-42 0,2-2-21 15,3-3 6-15,-2 1-14 0,0-2-4 16,2 0-9-16,0-1-36 0,0-1-32 0,0-1-33 15,2 0 16-15,0 0-200 0,3-1 28 0,1-2-133 16,7-6 28-16,1-3 27 0,2 0 26 16,4-5 72-16,-2 1 0 0</inkml:trace>
  <inkml:trace contextRef="#ctx0" brushRef="#br0" timeOffset="341891.4467">20260 13068 395 0,'0'-3'230'0,"0"-1"0"0,-3 1-27 16,3 1-31-16,0-2 1 0,3 2-25 0,-3-1-34 16,0 0 10-16,0 0-6 0,0 3-15 15,0-1-7-15,1 1 23 0,0 1-14 0,0 1-25 16,-1 1 27-16,4-1-21 0,-2 4-26 0,4 8 15 16,2-1-16-16,-2 3 9 0,0 1-12 15,2-5 6-15,2 6-13 0,1 2 11 0,-1-3 9 16,3 3-1-16,-1 0-29 0,0 0 13 0,1 0 12 15,-2 2 1-15,2-2-31 0,0 2 37 16,1-2-33-16,-1-1 0 0,-2-3-10 0,4 0 11 16,-4 2-25-16,1 4-7 0,-1-6 14 0,2 1 1 15,-3-1-14-15,1-1 15 0,0-1-6 16,-1-3-4-16,-3 4 20 0,4-3-26 0,-5 4 3 16,2-7-4-16,-2 1 25 0,-1-2-31 15,-1-6 31-15,-1 4-30 0,2 0 16 0,-3-3-22 16,1 3-12-16,-2-4 17 0,2 0-50 0,-2 3 1 15,0-4-1-15,-1 1-18 0,1 1-5 16,1-1-50-16,-2-2-36 0,0 0-15 0,0 0 16 16,0 0-232-16,-4 2-17 0,4-4 27 0,0 1-28 15,0-2 46-15,0-1-13 0,-1-1-6 16</inkml:trace>
  <inkml:trace contextRef="#ctx0" brushRef="#br0" timeOffset="342404.4758">20793 13102 431 0,'2'-6'291'0,"1"0"-47"16,0 2-61-16,1-1-25 0,-2 2 11 0,0 1-16 15,0-1-16-15,-2 2-10 0,2-2-21 16,-1 0-10-16,1 3-5 0,-2 0-27 0,0 0 13 15,0 3 12-15,-3 0 3 0,1 1-27 0,-1 1 0 16,-7 8 27-16,0 2-11 0,1 1-33 16,-1-2 2-16,-6 3 2 0,2-1 13 0,-1 3-28 15,0-2 10-15,-1 3 4 0,0-1-1 16,0-1-18-16,0 0-1 0,-1 0 17 16,-1 2 1-16,-1-2-35 0,1 1 4 0,-2 0-4 15,0 0-3-15,-1 1 1 0,3-1 0 0,0-2 38 16,-5 2-56-16,5 1 36 0,-4 0 30 15,2-1-52-15,-3-1 7 0,5 0 13 0,-1 0-15 16,2-2 34-16,-1-1-11 0,3-2-50 16,-2 4 35-16,2-1-26 0,1 0 6 0,-1-2-15 0,2-2 20 15,4 3 9-15,-2-5 1 0,2-1 0 16,3-2-17-16,2-2 16 0,-1-1-18 0,2 2 6 16,0-4-3-16,-1 3 13 0,3-2-1 15,-3-1-7-15,1 1-7 0,2 0 10 0,0-3-6 16,-2 1-8-16,2 1 8 0,1-1 26 15,-2 2-53-15,1-1 12 0,0-2-15 0,0 1-3 16,-1 2-17-16,1-3-38 0,1 0-19 0,0 0-89 16,-1-4 17-16,1 2-260 0,4-1 48 0,-3-1 27 15,9-7 24-15,2-5-21 0,-5 2 33 16,2-4 32-16,2 0-6 0</inkml:trace>
  <inkml:trace contextRef="#ctx0" brushRef="#br0" timeOffset="347962.6775">26430 10517 282 0,'-13'0'112'0,"13"0"76"0,0 0-86 16,0 0 10-16,0-14-11 0,0 14 60 0,-15 0-44 15,-2-21-32-15,14 18-19 0,1 0 1 16,-2 1 12-16,0-3-18 0,3 3 18 0,-2 0-50 15,1-1 42-15,-1 0 3 0,2 1-7 16,0 1-18-16,-1-2 9 0,1 1 5 0,0 0-5 16,-2 0 2-16,2 0 3 0,-2 1 2 0,3-1-30 15,0 0 20-15,0 0-8 0,-1 2 0 16,-3-1-22-16,4 1 8 0,0 0-12 0,0 0 17 16,0 0 1-16,0 0-14 0,0 0-6 0,0 0-7 15,-5-6 5-15,5 7 5 0,0-2-8 0,0-1 8 16,0 2-7-16,-1 0-23 0,2 2 21 15,-1-1-6-15,0-1 11 0,0 2-8 0,3-1 5 16,-1 1-27-16,1-1 30 0,-1 3-23 16,1-1 20-16,-1 1-31 0,2-2 18 0,-1 4-2 15,7 4 5-15,-2-2-4 0,-3 1 4 16,5 3-5-16,0-1 0 0,-1 1 3 0,3-2 5 16,-2-1 1-16,4 2 9 0,-4 0-15 15,3-2 6-15,0 1-9 0,1-1 15 0,1 2-6 16,-2-6 1-16,4 5 7 0,-2 0 3 0,2 2-20 15,0-4 6-15,0 4 7 0,0-3-8 0,-1 1 3 16,2-1-4-16,0 0 8 0,3-1-15 16,-2 5 8-16,1-3 15 0,1 0-9 0,2 0-9 15,0-1 6-15,2-1 8 0,0 0 11 0,1-1-12 16,0 3-4-16,0-3 6 0,-1 1 3 16,6-2-21-16,-2-2 3 0,1 3 16 0,-1-3 7 15,1 2 3-15,-5-2-17 0,2 0 27 0,-2-1-37 16,1-2 30-16,-5 2-14 0,3-2 9 15,-4-1 13-15,1 0-26 0,0 3 6 0,-1-1 1 16,-2 0 9-16,-4-2 25 0,-4 2-48 16,0-2 31-16,-2 1-38 0,1 1-10 0,-4-2 28 15,0 0-15-15,0 1 11 0,-5-1-15 0,0 0-20 16,0 0-6-16,9 0-16 0,-9 0-23 0,6 0-8 16,-6 0-32-16,0 0-27 0,0 0 12 15,0 0-87-15,7 0-74 0,-8-1-83 0,-3-1 17 16,0-1 23-16,-1 3 24 0,1 0-13 15,-2-2 8-15</inkml:trace>
  <inkml:trace contextRef="#ctx0" brushRef="#br0" timeOffset="348487.915">27339 10682 383 0,'1'-4'217'0,"0"2"-24"16,-1 0-44-16,1-1-12 0,1 1 20 16,-1 1-12-16,0-2-8 0,1 1-5 0,-2 1-8 15,1-2-13-15,-1 1 1 0,1 2-12 16,0 0-7-16,1-3-22 0,2 3-3 0,-2 0-19 16,1 0 9-16,2 0-5 0,0 0-4 0,0 2 2 15,1-1-27-15,1-1 16 0,2 0-4 16,19 12-3-16,-11-5-4 0,-4 3-4 0,5 0 3 15,-2-2 8-15,-1 5-1 0,3-4-16 16,-5 1-8-16,2 3-5 0,1-1-1 0,1 1-2 16,-4 0 18-16,4 1-7 0,-7 0 1 0,2 0-15 15,2 0 14-15,-5 0 8 0,0 3-18 0,1-5 0 16,-4 3 15-16,1-1-6 0,-2-1 9 16,-1-1-14-16,-1-1 10 0,-2-1-18 0,1-3-8 15,-2 1 23-15,0-2 1 0,0 3 12 0,0 1-13 16,0 3 0-16,-15 7 13 0,9-7-31 15,-1-2 18-15,0-1-8 0,1-3-6 0,-4 5 17 16,1-1-24-16,-3-2 7 0,2 2 0 16,0-3 16-16,0 0-13 0,-2 1-3 0,2-2 5 15,2-4-6-15,-3 8-1 0,2-3 8 0,-1-4 14 16,-1 4-23-16,4 1 20 0,-4-8-18 16,2 8-3-16,0-3 33 0,2-6-11 0,-2 5-25 15,2-1-1-15,4-1 7 0,-4-2-13 16,2-1-9-16,-2 1-43 0,1 1-29 0,1-1 9 15,5-1-216-15,0 0 25 0,-9 0 22 0,9 0-96 16,-10 0 22-16,10 0-63 0,0 0 18 16,-8-11 1-16</inkml:trace>
  <inkml:trace contextRef="#ctx0" brushRef="#br0" timeOffset="349904.2368">28652 10654 229 0,'0'0'281'0,"0"0"-23"16,0 0-56-16,0-14-17 0,0 14-14 0,0 0-1 15,-21-22-20-15,20 18-2 0,3 2-2 16,-4-1-28-16,2 1-2 0,0-1-11 16,0 0 23-16,0 1-34 0,0 0-19 0,0-1-4 15,0 2-13-15,0 0 35 0,0 1-37 0,0 0-5 16,0 0 19-16,0 0-23 0,0 0-24 15,0 0 28-15,0 0-34 0,0 0 4 0,1-8 3 16,0 9 8-16,2 1-30 0,-3 0 22 16,1 1-14-16,2 1 21 0,-3 0-16 0,10 8-10 15,-3 0 5-15,3 3 22 0,-3 3-21 16,1-1 1-16,2-1-17 0,-1 5 31 0,3 0-30 16,3-3-3-16,-5 3 4 0,-2 0 18 0,5 1-19 15,-8-2 14-15,5-1-21 0,3 2 6 16,-7-2 32-16,2-1-24 0,1-3 4 15,-4 2-5-15,1 1 9 0,1-4-18 16,-3 0 9-16,-3-2-12 0,2-1 18 0,-2-4-19 16,4 0 3-16,-5-7 6 0,0 0 1 15,0 8 7-15,0-8-10 0,0 9 12 0,0-9 8 16,13 13-13-16,-12-11 47 0,1-1-9 0,1 1-22 16,1-1 20-16,-1-1-29 0,3 0 1 15,-1-1 24-15,0-1-32 0,-1-1 7 0,1-2 15 16,10-3-12-16,-3-2-4 0,2-5 2 0,-1 0 29 15,-2 5-12-15,2-9-37 0,-4 2 56 0,3-1-2 16,-1-2-27-16,-2 2 1 0,0 0 6 16,-4 3-26-16,4-2-4 0,-1 2 17 0,-2 0 27 15,-2 5-31-15,-2 0 27 0,3 2-1 16,-2 1-5-16,0 2-1 0,-2 0-10 0,0 1 18 0,2 1-10 16,-3-1 0-16,1 1-12 0,0 2-2 15,2-3 12-15,-2 3-44 0,-1-1 11 16,0 2 17-16,0 0 11 0,0 0-21 15,0 0 5-15,8 13 17 0,-1-1-46 0,-3 5 3 0,0-1 1 16,0 1 19-16,1 0 27 0,0-1-14 16,-1 3-4-16,1-3 2 0,-4 2-2 0,4-1-17 15,2 2-6-15,2-2 12 0,-4-2 1 0,4 3 23 16,-3-1-22-16,2-7 17 0,1 1-17 16,-4-2-24-16,4-4 24 0,-4 0 15 0,3-1-20 15,-1-2-3-15,0 0 40 0,10 0-31 0,-5-2 2 16,-12 0 14-16,11 0-36 0,1 0 36 0,14-15-2 15,-11 6 22-15,2 1-4 0,-3-2-25 16,-3-4-4-16,-1 2-5 0,2-4 7 0,-5 1-1 16,2-1 0-16,-2 2-6 0,-1-3 1 15,2 1-1-15,-4-4 2 0,-1 3 22 0,2 1 11 16,-3-3-7-16,-1 3-2 0,1 1-4 16,-2 11 12-16,0-6-23 0,0 2 26 0,0-1-30 15,0-6 32-15,0 2-1 0,0 1-5 0,0 4-20 16,-14-13-2-16,11 14-32 0,1 0 0 0,-4-6-40 15,0 4-8-15,-1-4-29 0,-1 3-29 16,3 2-29-16,-6-2-75 0,3 3 22 16,1 0 19-16,2 2 16 0,2-2-265 0,2 0 12 15,1 7 71-15,0-8 13 0,13-12 38 0,-7 6 20 16,7 1-2-16,-5 1 5 0</inkml:trace>
  <inkml:trace contextRef="#ctx0" brushRef="#br0" timeOffset="350374.2012">29561 10056 400 0,'1'-2'266'16,"0"-1"-47"-16,2-1-35 0,-2 2-5 0,4-1-10 15,0-1-16-15,8-2-2 0,1 0 10 16,0 0-29-16,-1-1-6 0,3 3 11 0,3-1-32 15,0-2 22-15,4 2-19 0,-3 0-1 0,1-1-36 16,0 3 3-16,1-4 23 0,-7 4-33 16,3-2-20-16,0 1 4 0,-5 0 33 0,-3 2-9 15,-1-1-40-15,-1 0-6 0,-1 1 15 16,-1 2-23-16,-1-1 1 0,-1 1 10 0,-2-1 6 16,3-1 1-16,-2 1-30 0,-3 1 21 15,0 0-14-15,0 0-23 0,0 0 32 16,0 0-53-16,7 0-30 0,-7 0-4 0,0 0-7 15,0 0-47-15,7 0-31 0,-7 0 14 0,0 0-143 16,6 7-108-16,-6-1-2 0,-2-4 34 16,0 3 24-16,0-2-15 0,1 2 7 0</inkml:trace>
  <inkml:trace contextRef="#ctx0" brushRef="#br0" timeOffset="350693.8095">29873 10009 272 0,'-2'3'317'0,"0"-3"-48"0,0 0-27 15,1 0-67-15,-3 1 5 0,4 3-48 16,-2-3 15-16,-1 0-28 0,2-1-20 0,1 1-28 16,-1 1 9-16,0 1-8 0,-1 1-1 15,1 2-31-15,0-1 17 0,-1 1-13 0,0 15-13 16,-1-1 20-16,2-3-20 0,0-1 1 0,-1 6 1 16,2-13-1-16,0 7-7 0,0 2-3 0,0 1-23 15,0 2 13-15,0-1-8 0,0 2 4 16,0-2-5-16,0 0 14 0,0-2 4 0,-11 22-11 15,11-23-10-15,0-5 20 0,-3 1-20 0,2-2-1 16,1-11 14-16,0 11-14 0,0 0 12 16,0-1 6-16,0-3-1 0,0 1-16 15,0-1 9-15,0-7 1 0,-9 15-12 0,8-12 9 16,1 3 6-16,-1-2-20 0,1 2-18 0,-2-2-26 16,2 3 6-16,-1-3-201 0,1-1-144 0,0 2 25 15,-1 0-20-15,1-5 22 0,0 0 97 16,0 0 7-16</inkml:trace>
  <inkml:trace contextRef="#ctx0" brushRef="#br0" timeOffset="351734.5971">30405 10592 471 0,'2'-2'240'0,"1"-1"-11"16,0 1-21-16,1-1-43 0,-3-1 8 0,2 1-22 15,-2-1 0-15,2 1-34 0,-3-1 1 16,0 0-17-16,1 1-9 0,-2-1-20 0,1 1 12 15,-3 0-21-15,3-1 3 0,0 4-7 0,-7-6-21 16,2 3 14-16,-2 0-2 0,3 0-5 16,-11-3-17-16,0 2-5 0,2 0-9 0,1 2-7 15,1 2 29-15,-1 0-20 0,12 0-3 16,-14 0 2-16,-1 0-7 0,-2 0-4 0,-15 14 19 16,18-8-6-16,-1-1 5 0,1 2-20 15,4-1 17-15,-1 1-18 0,0 3 4 0,-3-1 7 16,2 2 5-16,0-1-3 0,4 2-19 15,0 3 10-15,4-2 10 0,-6 3-22 0,3 0 7 16,0 2-9-16,1 2 8 0,-2-1 3 0,3-1 4 16,1 5-8-16,0-3 15 0,2 4 0 15,0-3 6-15,2-2-6 0,0-9 5 0,0 5-22 16,0 5-1-16,0-1 2 0,13 22 19 0,-7-21-6 16,5-2-10-16,0 0-7 0,1-2 8 15,-1 3 20-15,0-4-20 0,1-2 5 0,1 3 9 16,5-4-14-16,-4-1 16 0,3-2-13 0,1-3-12 15,-2 4 5-15,0-6-3 0,3 4 5 16,0-6-13-16,1 1 23 0,0-2-3 0,1 4 9 16,-12-5-14-16,5 0-8 0,5 0 17 15,-1 0 0-15,3 0-12 0,24-15-6 0,-26 4-3 16,4 3 18-16,2-1 0 0,-3-1-17 16,-1-3 26-16,-1 1-21 0,0 0 24 0,1-4-25 15,-1 1-5-15,-2 0 22 0,0-2-9 0,-3-1-2 16,0 3 5-16,-3 1 8 0,0-1-9 15,-3-6-6-15,0 4 1 0,-7-3 9 0,6 0-11 16,-6 2 31-16,2-2-29 0,-4 10 6 0,0-4 4 16,0-4-2-16,-11-17 13 0,5 17-33 15,-5 0 8-15,1 1 1 0,-3 2 2 0,3 0 0 16,-2 1 9-16,-2 1-20 0,-1 1 23 0,1-1-6 16,0 4-4-16,-5 0 1 0,3 2 14 15,0-3-15-15,2 4-6 0,0-1 5 16,3 4 0-16,4 0 6 0,-2 1-13 0,2-1 2 15,1 3 16-15,0 0-9 0,-1 0 9 0,7 0-20 16,0 0 11-16,-9 0 12 0,3 0-19 0,-16 15-2 16,9-5 5-16,1 4 26 0,0-3-26 15,1 4 6-15,1 2-3 0,0-2 9 0,1 4-24 16,-1 2 18-16,1-1 12 0,4 1 1 16,-1 0 12-16,-2 2 3 0,7-2-14 0,-2 2 23 15,-2 0-36-15,3 2 10 0,0-3 16 0,-1 3-29 16,0-3 25-16,0 4-18 0,-1 2 34 15,-2-1-52-15,2 0 14 0,-1-2 2 0,3 0-9 16,-5-3 33-16,1 5-27 0,-2-4 0 16,1 2-14-16,-1-1 11 0,0 0 6 0,1-2-4 15,0 1 2-15,-1 0 17 0,1-3 12 16,-3 2-10-16,3-2-40 0,0 0 20 0,1 0-32 16,0-3 18-16,-2-3-20 0,5 3-18 0,-3-1-9 15,3-9-16-15,1 3-30 0,0-4 20 0,0-1-14 16,1 1-33-16,1-2 12 0,-1-2-133 15,1-2-119-15,0 0 29 0,0 0 22 0,4 2-16 16,-2-4 26-16,1 0-13 0,1-2-5 16</inkml:trace>
  <inkml:trace contextRef="#ctx0" brushRef="#br0" timeOffset="352302.3397">31156 10649 428 0,'1'-5'261'0,"-1"3"-63"0,2 0-21 16,-2 0-19-16,0 1-22 0,1 0-33 16,-2-1 1-16,2 0 16 0,-1 4-19 15,-1-2 4-15,1 2-14 0,-3 0-5 0,2 3 12 16,0 1-13-16,-3-2-6 0,3 2-23 16,-3 11-7-16,0-1 5 0,0-1-7 0,0 2 6 15,-1-4 8-15,2 6-19 0,0-1 3 0,-2 0-10 16,2-1 10-16,-2 0 5 0,0 3 4 15,1-2 3-15,-1 2-18 0,3-3 1 16,2 6 13-16,0-4 21 0,0-11-22 0,0 9-16 16,0 1 1-16,11 22-10 0,-7-22 9 0,2 2 4 15,2-1-4-15,-2-1 23 0,0-1-15 16,3-1-7-16,2 1-13 0,-2-2 5 0,-2 1-17 16,4-1 27-16,-1-4 5 0,-1 0 1 0,0 2-5 15,-1-4-7-15,2 1-5 0,0 0 3 0,-4-3-11 16,8 1 6-16,-2 0-26 0,-2-2 36 15,3 0-3-15,-2-1-24 0,1-1-1 0,-3-3 37 16,-3 1-6-16,3-1-49 0,-3 4 0 16,0-3-30-16,-1 0-28 0,-1-2-12 0,4 0-1 15,-4 0-15-15,-4 0-12 0,0 0-49 0,8 0 16 16,-8 0-171-16,24-13-96 0,-17 5 0 16,4-3 28-16,-6 1 21 0,3-2 10 0,0-4 37 15,2 1 18-15</inkml:trace>
  <inkml:trace contextRef="#ctx0" brushRef="#br0" timeOffset="352696.3168">31495 10926 486 0,'1'-5'236'15,"0"2"-10"-15,-2-1-15 0,1 1-29 0,3 0-15 16,-3 1 2-16,0-1-17 0,1 1-13 0,2 2-9 15,-1 0-10-15,0 0 1 0,-1 0-33 0,3 0-10 16,-2 5 4-16,1-4-2 0,2 3 26 16,4 4-13-16,1 4-36 0,0 0 16 0,-1-1-6 15,3 3 6-15,2-1-18 0,-1 0-12 16,-2 2 0-16,3-2 21 0,-1 1-21 0,0 0 38 16,0 0 1-16,-3-2-33 0,4-2 2 0,-5 2-33 15,0-2 34-15,1 0-28 0,-1-2 12 16,-1 0-24-16,2-2 42 0,-5 0-17 0,0-1 1 15,0-2-22-15,2 1-20 0,-1-1 18 16,4 5 9-16,-2-2-9 0,1-3-26 0,-3 2 27 16,-2-2-12-16,0 0-11 0,-3-1 10 0,2 0-49 15,-2-2-7-15,2 0-43 0,-3 0-6 16,0 0-41-16,0 0-20 0,0 0 15 16,0 0-214-16,9-12-52 0,-7 7 52 0,-1 1-3 15,3-11 24-15,-4 4 14 0,4-3 9 0,0-2 40 16</inkml:trace>
  <inkml:trace contextRef="#ctx0" brushRef="#br0" timeOffset="353033.3754">31862 10986 239 0,'0'-5'382'0,"0"0"-69"0,1-2-29 16,-1 4-61-16,0-1-24 0,1 0-21 0,-1 0-23 16,-1 1-7-16,1 1-13 0,0-3-20 0,-1 4-24 15,1-3 8-15,0 4-29 0,-1-2 2 16,-2 2-13-16,1 0-13 0,0 2 13 0,0 2-15 15,-2-1 4-15,0 1-7 0,-6 5 30 0,-3 0-37 16,1 5-1-16,2-5 32 0,-2 1-19 16,0 3-3-16,2-1-20 0,-3 1 1 0,3-1 2 0,-4 1 28 15,3-1-40-15,-1 3 15 16,0-5 22-16,3 3-61 0,-2-1 35 0,2-2-20 16,0 2-13-16,0-1 23 0,-1 1 7 15,6-2 18-15,-3-5-39 0,2 2-10 0,3-2 3 16,-2 0 20-16,-2-1-19 0,4 0 45 0,0 0-54 15,-3-1 22-15,1 0-18 0,0 1 37 0,1-3-14 16,2 4-29-16,-2-4-15 0,0 1-3 0,0 0-61 16,1 2-4-16,-2-3-27 0,4 1 12 15,0-2-193-15,0 0-136 0,-5-3 65 0,6 2 15 16,0-4 24-16,2 2 21 0,1-2 16 16,2-9 6-16</inkml:trace>
  <inkml:trace contextRef="#ctx0" brushRef="#br0" timeOffset="353661.9438">31999 10707 510 0,'4'-7'289'0,"-2"3"-46"0,2 0-17 0,-1-1-35 0,-2 4-3 15,4-3-32-15,-4 3-21 0,0-4 9 16,1 4-38-16,3 0 5 0,-3 1-23 0,0-2-4 16,3 1-12-16,-1 4-1 0,0-2 7 0,2 0-15 15,-6-1-23-15,14 17 19 0,-6-6-34 0,3 3 6 16,-1 4-11-16,-1-1 15 0,0 4-10 15,-1-1 7-15,1 0-25 0,-4 3 24 16,4-1 8-16,-4 0-23 0,0-2 25 16,-1 5-23-16,0-1-5 0,-3 2 4 0,4-8 2 0,-5-5-1 15,0 4-13-15,0 2 5 0,0 2-1 16,-13 22-12-16,7-24 19 0,-2 2-9 0,-2 1 7 16,1-1 11-16,-1-2-7 0,-3 3 16 15,2-3-10-15,-3-1-7 0,0-2-13 0,0 1 3 16,-2 0-11-16,1-5 19 0,-2 1-7 0,1-5 4 15,0 2-19-15,0 4 28 0,0-5-3 0,2 4-18 16,-1-4 5-16,2 0-18 0,2-2 34 0,3-3-11 16,-1 1 3-16,3-2 7 0,0 0-5 15,3 1 28-15,-1-2-14 0,1-2 21 0,2 3 4 16,-3-2 3-16,3 0-6 0,-2 1-4 0,2-1-14 16,-3-1-2-16,2 0 21 0,2 0 4 15,-3 2-10-15,3-2-3 0,0 0-37 0,0 0 15 16,0 0-1-16,0 0-14 0,0 0 8 15,0 0 0-15,0 0-2 0,0 0-1 0,0 0-1 16,0 0-6-16,0 0-38 0,-8-2-38 0,10-1-7 16,-2 1-31-16,2-3-62 0,1 1 18 15,1 0-304-15,-3-1 16 0,4 2 33 16,-1-4 27-16,-2 5 22 0,2-2 31 0,-1 1 21 16,-2 0 11-16,-1-2 7 0</inkml:trace>
  <inkml:trace contextRef="#ctx0" brushRef="#br0" timeOffset="355098.4906">29074 12025 374 0,'0'-11'313'0,"0"11"-33"0,0 0-44 0,0 0-26 15,-12-30-21-15,12 28-7 0,0-2-6 16,0 1-25-16,0-2-12 0,1 1-25 0,-1 3 2 16,0-2-33-16,0 1-12 0,2-2 8 0,-2 4-6 15,0 0-19-15,0 0 3 0,0 0 22 16,6-1-26-16,-3 2-5 0,-1 1 25 16,2 2-20-16,-3-1-30 0,2 2 7 0,-1 3 21 15,6 5-2-15,0 1-30 0,-3 3 26 0,0 0-34 16,-1 1 16-16,2-1-17 0,-2 0-1 15,1 4-17-15,-1 0 39 0,1-5 1 16,0 1-28-16,1 0 14 0,0 3 6 0,-1-1-8 16,0-2-16-16,1 0-2 0,0-1-5 15,0 1 7-15,-1-2 19 0,0 0-29 0,1 1 16 16,1-2 28-16,-1-1-51 0,-2-4 35 0,-1-1-26 16,0 0 32-16,0-1-12 0,0-2-7 15,-1 0 26-15,1-1-42 0,-1 2-14 0,0-4 42 16,0 3-7-16,2-4-11 0,-2 4 26 15,0-3-11-15,0 0-26 0,2-1 22 0,0-1-8 16,-4 0 6-16,0 0-13 0,6 0 3 0,16-11 35 16,-9 2 9-16,2-4-33 15,1-2 46-15,0-1-45 0,-2 1 7 0,4-1-11 16,-5-3 33-16,0 0-13 0,0 2-1 0,0-3-4 16,-1 3-20-16,-2 0 22 0,2 3-1 15,-5-3 2-15,1 4 9 0,-3 3-21 0,0 2 1 16,0 4-3-16,-1 0 5 0,-2-1-2 0,0 2 1 15,-2 0-3-15,3 2 14 0,-2 0-13 0,-1-1 0 16,3-1-3-16,-2 2 0 0,0 1 17 16,-1-2-2-16,0 2-24 0,0 0 8 0,0 0-1 15,1 10 0-15,1-4-2 0,-1-1-6 0,-2 2 0 16,2 0 20-16,-1 3-1 0,0 3-2 16,0 4-2-16,0-1-28 0,0-3 1 0,0 5 34 15,0 1-1-15,0 0-4 0,0-2 5 16,10 13-13-16,-3-14-1 0,-2-2-21 0,-1-4 0 15,6 3 30-15,-3-2-8 0,1-4 0 0,2 2-32 16,4-1 3-16,-3-3 35 0,0-3 3 16,-1-1-1-16,-10-1-19 0,16 0-13 0,3 0 3 15,23-8-7-15,-20 0 3 0,-2 0 1 16,2 0 19-16,2-3-1 0,-3 1 26 0,0-5-16 16,-1 0 2-16,-3-2 19 0,3 1-4 0,-1 0-3 15,0-2-30-15,-5 0 25 0,3 2-17 16,-4-1 0-16,-2 0 6 0,-1 2-3 0,-1-2 10 15,-2 2 1-15,-6 4-3 0,2 0-12 16,-2 2-9-16,-1 9 17 0,0-10 8 0,0 3-17 16,0-4 0-16,-13-11 2 0,5 6 0 15,3 3-10-15,-2 6-12 0,1-2 0 0,1 3 22 0,0 2-2 16,1-1-76-16,0 3-21 0,-2-2-18 16,2 1-23-16,0 0-45 0,2-1-14 0,2 4 17 15,0 0-184-15,0 0-90 0,0 0 20 16,-8 0 28-16,2-10 28 0,6 7 39 0,2-2-10 15,0 2 13-15,0-1-1 0</inkml:trace>
  <inkml:trace contextRef="#ctx0" brushRef="#br0" timeOffset="355440.5216">30162 11819 336 0,'0'-4'246'0,"2"1"7"0,-2-1-33 0,4 1-19 16,-2-1-11-16,1 1-7 0,1 1-12 0,7-4-11 15,3-1-1-15,-3 2-30 0,5 0-6 0,2 2-19 16,1-3 4-16,1 1 25 0,1-1-40 0,0 1 24 16,-1 2 7-16,3 1-32 0,-1-1 35 15,0-2-26-15,0 4-42 0,-5-3 23 0,8-1-11 16,-6 2 9-16,-1-1-22 0,-2 1 3 15,-2 0 0-15,-3-1-6 0,-1 4-6 0,-3-2-5 16,-3 1-4-16,3-1-1 0,-2 2-24 0,-1-2 10 16,-2 2-44-16,5-1-9 0,-4 1-8 15,-1 0-24-15,-2 0-12 0,0 0-23 0,0 0-41 16,0 0 5-16,5 5-52 0,-6-2 17 16,-2-3-148-16,0 4 27 0,2-1-176 0,-1 0 49 15,-11 5 23-15,6-1 50 0,2 0 11 0,0-2-15 16</inkml:trace>
  <inkml:trace contextRef="#ctx0" brushRef="#br0" timeOffset="355745.5301">30520 11805 434 0,'-2'3'330'0,"1"-2"-89"0,0 0-30 0,-1 1-21 16,2 0-19-16,-1-1-20 0,0 2-25 0,-1 0 1 16,2 1-28-16,-1-1 0 0,0 3 9 15,-3 0-20-15,4 1-6 0,-2 10-4 0,-1-1-3 16,1-3-8-16,0-1 17 0,1 5-3 15,-2 1-3-15,-2-2-25 0,1-2 3 0,1 0-1 16,-4 1-5-16,3 0-1 0,-1-1 31 0,0-1-34 16,1 4 2-16,-5-3 12 0,2 1-23 0,0-2-9 15,1 2 28-15,-1 1-4 0,-3-3-40 16,5 2 41-16,4-4-55 0,-2 0 52 16,-3 1-45-16,-1-3-12 0,1-1 0 0,4 0 27 15,-2-2 23-15,1-2-27 0,-1 2-8 16,2 0-29-16,-2-2-18 0,1 1-23 0,-1-1-21 15,0-1-39-15,1 0-47 0,0 2 16 0,0-4-244 16,1 0 28-16,2 2-72 0,0-3 51 16,0 0 25-16,8 1 66 0,-1-3 12 0</inkml:trace>
  <inkml:trace contextRef="#ctx0" brushRef="#br0" timeOffset="356113.0168">30719 12112 897 0,'5'-2'285'0,"0"1"-50"0,-1 0-31 0,-1 2 17 15,0-1-29-15,0 0-30 0,1 0-23 0,0 1-7 16,2 1 6-16,-2 0-6 0,1-1-14 16,1 0-38-16,7 8 8 0,-3 0-5 0,2-2 20 0,1 5-13 15,-3-3-10-15,0 3-11 0,5-2-24 16,-4 0 11-16,-1 2-10 0,1-3 22 15,-2 4-6-15,3 0-29 0,-3 0 19 0,0-1 2 16,0 3-25-16,1-5 19 0,0 3-44 16,-2-1 17-16,2 1-1 0,-2-2-3 0,-1 1-1 15,-1-4-5-15,0 1 12 0,-2-1-33 0,0-2 5 16,-2 0 25-16,2-1 5 0,-1 0-22 0,0-1-7 16,0 0-32-16,0 1 4 0,-1-2-28 15,2 1-36-15,-3-1-27 0,2-1-16 0,-2-2-27 16,2 3 15-16,-3-2-200 0,2-1-48 15,-1 0-3-15,-1 0 25 0,0 0 25 0,0 0 23 16,0 0 19-16,15-14 19 0</inkml:trace>
  <inkml:trace contextRef="#ctx0" brushRef="#br0" timeOffset="356467.2764">31232 12174 348 0,'0'-5'375'0,"1"0"-80"0,2 1-32 15,-2 2-43-15,0-3-22 0,0 5-40 16,1-3-6-16,-2 2 0 0,0 1-40 0,-3 0 15 16,1 1-14-16,-2 2-18 0,-1 1-17 15,-8 5 35-15,0 3-42 0,0-1 28 0,-2 3-40 16,1-1 24-16,-3 3-17 0,0-1 6 0,4-2-47 16,-4 4 20-16,0-1-13 0,0-1-6 0,0 1 8 15,3 0 18-15,-3 1-35 0,2-2 27 16,-5 2-7-16,5 0-8 0,1-1-16 15,-2-1-2-15,-1-2 3 0,2 2-14 0,-3-1 52 16,8-2-55-16,-3 3 27 0,0-6-13 0,1 3 29 16,3-2-44-16,2 0 25 0,-5 1-10 0,5-3-11 15,0 0 20-15,3-1-6 0,-8 3-30 16,6-4 32-16,1 1 3 0,0 0-23 16,1-3-25-16,0 0 19 0,-2-1-60 0,2 2-20 15,0-3-39-15,1 1 10 0,0-1-190 16,-1 1-118-16,2-1 30 0,-4-1 27 0,2 2 24 15,2 0 24-15,-2-2 18 0,4 3 13 0</inkml:trace>
  <inkml:trace contextRef="#ctx0" brushRef="#br0" timeOffset="356911.6482">30817 12786 556 0,'2'-2'206'16,"-1"0"-15"-16,1 1 6 0,0-2-38 0,-1 1-22 15,2-2 14-15,1 4-22 0,-1-1-4 16,0-2-5-16,3 1-30 0,1 0 18 0,-2 2 2 16,12-3-32-16,-4-2 10 0,5 1-6 15,-1-1 9-15,1 2-9 0,2-2-5 0,-1 0 42 16,2 0-37-16,-1-2 19 0,2 4-23 0,-2-2 42 16,0 2-46-16,1 1-28 0,0-3 11 15,-2 2 19-15,-6-1 3 0,0 4-33 0,4-4 2 16,-1 0-42-16,4 2 60 0,-8-1-47 15,-4 3 39-15,0-1-52 0,-1 0-12 0,1 1 14 16,-4 0-20-16,1 0-12 16,0 0 3-16,-3 0-34 0,1-1-26 0,-3 1-27 15,1 2-13-15,-1 2 11 0,-1-2-164 0,-4-2-102 0,-5 8-38 16,-2-3 55-16,-3 2-5 0,-1 2 23 16,-3 2 20-16,1-1 10 0</inkml:trace>
  <inkml:trace contextRef="#ctx0" brushRef="#br0" timeOffset="357242.3243">30863 12881 547 0,'2'0'209'0,"-2"0"-41"0,2 2-16 0,1-2-22 16,0 0-24-16,1-2 7 0,2 2-35 15,-3 0 27-15,4-2 7 0,1 1-31 0,2 1 8 16,4 0-8-16,24-10-1 0,-15 6 2 0,-2-1 2 15,3-1-18-15,-2 0 13 0,2 0 0 0,-1 2-13 16,-4 0 3-16,3-1-8 0,-4-1-9 16,4 2 10-16,-7 0-5 0,4 2-8 0,-10 1-7 15,1-1 0-15,-2 0 7 0,-1 2 13 0,-1 0-44 16,-3-1 28-16,3-1-24 0,-4 1-16 16,1 0 27-16,1 1-17 0,1-1 7 15,-5 0-17-15,5-2 1 0,-4 3-5 0,2 0-20 16,-1-1-3-16,-2 1-23 0,1-2-20 15,-1 2-72-15,0 0 11 0,0 0-262 0,-5-3-4 16,3 3 23-16,-1-2 3 0,-1 2 61 0,-2 0-5 16,2 0-7-16</inkml:trace>
  <inkml:trace contextRef="#ctx0" brushRef="#br0" timeOffset="362177.6221">21165 13977 274 0,'0'0'242'0,"0"0"-58"0,0 0-58 0,0 0 11 15,0 0-10-15,0 0-20 0,0 0-3 16,0 0 16-16,0-12 9 0,0 12-29 0,0 0 2 16,0 0-1-16,-14 0 6 0,14 0-15 0,0 0 11 15,0 0-17-15,0 0-6 0,0 0-7 0,0 0 7 16,0 0-23-16,0 0 14 0,0 0-10 15,0 0-21-15,0 0 1 0,0 0 9 16,0 0-27-16,0 0 18 0,0 0-3 0,0 0-18 16,0 0-4-16,0 0 0 0,0 0-1 0,-23 4 9 15,21 2 9-15,-5 6-24 0,0 3 1 16,1 1 0-16,-3-1-6 0,-5 1 1 0,4-1 17 16,-4 1-19-16,0 1 7 0,0-3 0 15,3 0 16-15,-5 0-6 0,3 4-10 0,0-6 2 16,-1-2-2-16,1 1 9 0,3-2-2 0,0-4 8 15,1 1-10-15,4-1 32 0,0-1-35 16,1-1 10-16,-1 0-22 0,1-1 24 0,0-1-17 16,2 1-10-16,-2 1 23 0,0-1-13 15,0 0-32-15,3-2-14 0,-3 0-16 0,1 2-32 16,3-2-53-16,0 0 12 0,0 0-200 0,0 0-91 16,-4-15 32-16,15-1 20 0,-2 1 23 15,5-6 17-15,1-1 17 0</inkml:trace>
  <inkml:trace contextRef="#ctx0" brushRef="#br0" timeOffset="363139.6339">21548 13341 290 0,'-1'-2'296'0,"2"-3"-48"0,-1 2 0 15,0 0-37-15,2 0-15 0,-1-1-30 0,-1-1-7 16,1 3 12-16,0-1-37 0,-1 0 4 0,0 0-42 16,0 1 22-16,3 0-38 0,-2 1 25 15,2 1-27-15,-3 0-3 0,2 0 13 0,1 1-22 16,0 0 18-16,-2 0-25 0,4 2 21 15,0-1-22-15,-4 4-21 0,2-4-10 0,6 12 24 16,-1 1-2-16,-1-1-17 0,2 2-18 16,-1 0 23-16,-3 1-38 0,2 3-1 0,-5-3 13 15,3 2 9-15,-1-3-16 0,4 6 11 16,-7-6-10-16,4 2-8 0,-1 1 7 0,3-3 1 16,-2-1 0-16,-2-3-6 0,1 2 41 15,-1-6-39-15,-1-1 14 0,-1 0 3 0,2-1-26 16,-3-2 9-16,0-1-1 0,0 2 20 15,1-4-17-15,1 2 22 0,-2 0 17 0,2-1 26 16,-2-2-20-16,0 0-29 0,0 0 33 16,6 0-35-16,-6 0-13 0,9 0 35 0,13-17-20 15,-9 6 12-15,1-2-2 0,0-2 24 16,0 3-4-16,0-6-31 0,0 2 2 0,1 0-14 16,0 0 20-16,-4-1-2 0,1 3-2 0,-3 1-3 15,-2-4-2-15,0 11 0 0,-1 1-3 16,-1-2 19-16,-2 3-5 0,-1 0-2 0,1 1-19 15,-2 1 0-15,1 0-1 0,1-1-1 0,-2 3-2 16,1-2-13-16,-2 2 9 0,0 0-2 16,0 0 1-16,4 11-12 0,-3-5 16 0,0 11-2 15,0-2 1-15,1-5 0 0,-1-2 1 16,-1 2-7-16,3 8-12 0,0 2 13 0,0-2 5 16,2-1-6-16,-4-4-1 0,3-2 1 0,2 1-4 15,1 1 9-15,1-4 1 0,3 0 0 0,-5-2-4 16,3-4-27-16,-3 0 4 0,2-1 18 15,0-2 0-15,1 0 3 0,-1 0 4 0,2 0 0 16,21-14 1-16,-15 5 7 0,3-1 1 16,-2-3 19-16,0 1-1 0,1-1-2 0,-2-4-21 15,2 0-9-15,-2 1 1 0,-3 0 2 0,2 1 0 16,-4 2 0-16,-1-2-20 0,-1 4 24 16,-1-3-22-16,0 5 21 0,-6 2-13 0,2-1 18 15,-1 3 10-15,-1 0-20 0,-2 0 6 0,1 1 2 16,1 0 7-16,-2 1-24 0,1 0-25 15,-1 1 7-15,0-1-38 0,0 3 1 0,0 0-50 16,-5-3-6-16,2 3-34 0,1 2 15 0,-2-2-188 16,0 1-122-16,-1 3 26 0,3 0 29 15,-2-1-19-15,1 3 26 0,-3 5 15 0,2-1 66 16</inkml:trace>
  <inkml:trace contextRef="#ctx0" brushRef="#br0" timeOffset="363520.6985">22438 13809 465 0,'0'3'254'0,"-1"1"-40"0,1 0-11 16,-2 0-61-16,0 0 8 0,2 2-19 15,-2-3-6-15,0 4 1 0,-3 8-28 0,1-2-10 16,-3 1-12-16,0 2-8 0,1-4-2 16,1 1-8-16,-3 1 13 0,0-2-28 0,0 3 6 15,1-5-12-15,-3 5 13 0,1-5-5 0,0 5-20 16,-1-5 6-16,-2 2 3 0,2 1-6 16,-3-1 8-16,3-2-5 0,0-1-8 0,-2 0-9 15,0 0 13-15,1-3-20 0,-3 1 8 16,5 0-6-16,3 0 11 0,-1-3-10 0,4-1-1 15,-1 1 12-15,-1-3-10 0,1 2-10 16,0 0-23-16,1-1-9 0,0-2-41 0,0 3 7 16,3-3-192-16,0 0-154 0,0 0 31 15,0 0 23-15,0 0 24 0,-8-12 12 0,10 7 1 16</inkml:trace>
  <inkml:trace contextRef="#ctx0" brushRef="#br0" timeOffset="365441.5008">22518 13006 368 0,'0'-13'200'0,"0"13"-28"0,0 0-5 0,0 0 3 0,0 0-30 16,0 0-7-16,0 0-13 0,0 0-3 16,0-12-8-16,0 12 4 0,0 0-7 0,0 0-6 15,0 0-6-15,-11-17-12 0,11 15 6 0,0-1-9 16,0 3-16-16,0-1-2 0,0 1-6 15,0 0-13-15,1 0-4 0,-1-2 13 16,0 4-10-16,2-4-10 0,-2 2-13 0,1 2-10 16,-1-2 19-16,1 1-9 0,2 2-12 0,-2 0 5 15,2 0 9-15,-1 0-10 0,1 2-4 16,-2-2 10-16,3 4-18 0,4 7 2 0,-2 1 18 16,-1-1-22-16,-1 4 26 0,4 0-11 15,-2 0 4-15,-2-1 7 0,2 4-2 0,-2-1-3 16,-1 4-1-16,-1 0 3 0,6-1-1 0,-3 2 3 15,-2 0-10-15,-1 0 10 0,1 0-19 0,-1 0 4 16,1 0-5-16,1 2 21 0,-3-2-3 16,0 0-8-16,2-2-6 0,-1 4-4 0,-2-13 12 15,0 8-1-15,0 3 21 0,0 2-5 0,0 4-25 16,0-2 0-16,0 3 15 0,-12 26-15 16,6-27-2-16,1-2 9 0,-5 0 7 0,1 1-15 15,0 1 21-15,0-1 1 0,2-2 5 16,-2-1-31-16,-2 1 17 0,1-2-25 0,-1-1 38 15,0 0-33-15,0-1 11 0,1 0-12 16,-2-2 43-16,-2 0-37 0,5 0 0 0,-5-2 2 16,0 1 30-16,-2-3-26 0,0-2-5 0,-2 1-2 15,1 0 30-15,-3-3-11 0,0 1-27 16,2 0 7-16,-1-1 10 0,1-2-12 0,1 0 2 16,5-5 2-16,-4 4-7 0,3-4 21 0,-1 0 5 15,0-1-18-15,5-4-7 0,0 1 6 0,3 1 4 16,1-3 28-16,-1 1-27 0,3-1 3 15,-1 1-21-15,0 1 37 0,0-2 3 0,0 3-33 16,2-3-1-16,-2 3 6 0,0-4 16 0,3 2-30 16,-2-2 15-16,1 1-9 0,-3 0-18 15,5-1-9-15,-2 0-17 0,1 2-26 0,1-2-69 16,-2 1-12-16,2-1 15 0,2-1 13 0,1-1 12 16,0 2-299-16,2-1 27 0,11-5 1 15,2-3 26-15,7 0 64 0,2 4 9 0</inkml:trace>
  <inkml:trace contextRef="#ctx0" brushRef="#br0" timeOffset="366143.0295">23632 13405 603 0,'0'0'222'0,"0"1"-66"0,0 1 17 16,2-1-44-16,0-1 21 0,1 3-6 16,0-1-2-16,0-2-31 0,1 0 5 0,4 1-14 15,-3 0 1-15,4-1 1 0,-3 0 3 0,11 3 1 16,3-2-11-16,-2 0-5 0,-12-1-18 15,3 0-3-15,8 0 23 0,0 0 18 0,-1 0-6 16,0 0-47-16,1 0 21 0,-1 0 11 16,2 0-21-16,18-9 7 0,-17 5-24 0,-6 4 23 15,-2-2-23-15,0 1 5 0,-11 1-15 16,8 0 0-16,0 0 0 0,1 0-9 0,-3 0 4 16,-6 0-15-16,8 0 0 0,0 0-1 0,-8 0-23 15,7 0 22-15,-7 0 19 0,7 0-53 16,-7 0-8-16,14-9-17 0,-12 9-41 0,-2 0-20 15,0 0-29-15,0 0-11 0,4 5-41 0,-5-3 16 16,0 0-164-16,-3 1 29 0,-4 10-158 0,-2 1 33 16,-3-5 27-16,-2 0 22 0,1 2 25 15,-4 2-6-15</inkml:trace>
  <inkml:trace contextRef="#ctx0" brushRef="#br0" timeOffset="366487.0322">23630 13734 222 0,'-1'2'282'0,"1"-1"-60"0,1 3-41 0,-1-1-14 15,2-1-7-15,0 1-16 0,3-2 11 0,-2 1-30 16,3-1-8-16,-3 2-6 0,4-1-6 0,-1-1-3 16,13 5-16-16,1-5 2 0,-2 1-25 15,-6-1 5-15,6 0 9 0,-6-1-10 0,1 0-8 16,6 0-5-16,-4 0-2 0,4 0 7 15,0 0-10-15,2 0-16 0,-3 0 19 0,0 0-17 16,18-10-6-16,-17 8-4 0,-6 0 0 0,6-1-1 16,-7 2 23-16,1 1-26 0,-3-3 2 15,-1 1-14-15,0 1 23 0,-1 0-2 0,0 1-21 16,-3-1-7-16,4 0-2 0,-4 1-45 16,0-3-35-16,3 3 7 0,-4-3-231 15,4 3-107-15,-1-1 27 0,12-1 24 0,-6 1 50 16,6-4 18-16,-2 4 12 0,4-5 8 15</inkml:trace>
  <inkml:trace contextRef="#ctx0" brushRef="#br0" timeOffset="370918.066">25743 13644 374 0,'0'0'247'16,"-14"-14"-7"-16,14 14-60 0,0 0 9 0,-19-27-24 16,16 26-6-16,1-3-19 0,-1 2 3 0,3-1-13 15,-4 3-23-15,3-4 0 0,0 2-17 16,0 1-1-16,-2 0-6 0,3 0-4 0,0 0-23 15,-1 1-8-15,-1-2 2 0,1 1 0 0,1 4-3 16,-2-1-25-16,-1 2 2 0,0 1-6 0,-4 6 12 16,-2 3-8-16,5 2 0 0,-5 1-14 15,3 0 0-15,-1-1 5 0,4 2 1 0,-4 4 8 16,1-2-5-16,-2 3-12 0,-1-1-3 16,4 0 18-16,0 2-7 0,-7 1-11 0,2-2 6 15,1 1 12-15,0-4-1 0,-1 4-11 0,4-1-7 16,-2-3-2-16,0 1 12 0,3-3-8 15,-5 0-8-15,3-4 1 0,0 0 2 0,2-4-3 16,-2-3 9-16,5 0 1 0,-2-2 4 16,3 0-16-16,-2-3 10 0,3 1 8 0,-2 0 17 15,0-1 7-15,2 1 26 0,-1-3 2 0,1 0-11 16,0 0-28-16,1-3 12 0,1-2 7 16,0 1-14-16,3-9-18 0,-1-3 13 0,1-1 7 15,4-2-25-15,-3-3-3 0,1 1 23 0,3-4-31 16,-1 1-6-16,-1-6 18 0,-1 5-10 0,4 0 12 15,-5-1 10-15,7 1 19 0,-3-2-28 16,-1 2 16-16,1 2-18 0,0-2 6 0,1 0-12 16,-2 0 11-16,2 3 5 0,-2 1 36 15,-3 1-51-15,4 2 43 0,0-1-33 0,1 2 35 16,-7 1-32-16,6 3-1 0,-1 1-6 0,0 1 18 16,-2 0-6-16,0 4-10 0,-1 2-1 0,0-2 13 15,0 4 18-15,-2-1-19 0,3 2 2 16,0-1-19-16,-2 1-5 0,0 2-9 0,2 0 5 15,-7 0 0-15,12 0 0 0,1 0-16 16,13 13 14-16,-16-7 12 0,8 0 6 0,-5 1-25 16,-2 3 11-16,1 3-1 0,-1-5 3 0,2 8 7 15,-3-6-14-15,-1 12 34 0,1-4-22 16,1 0-11-16,1 4 15 0,-1-3 14 0,-2 2-31 16,0 4 9-16,3-2-7 0,-1 0 1 0,-1-1 20 15,1 1-6-15,-2-1-18 0,3 2 9 16,-3-1-2-16,0-1-23 0,0 0 22 0,1 3 33 15,-1-2-6-15,2 1-18 0,-2-1-14 0,-1-1 14 16,-2-2-6-16,-2-1-8 0,4-2 11 16,-3 1-3-16,0-3-16 0,-3-2 12 0,1-4-25 15,1 0 23-15,-1-2-26 0,-2-1 4 16,0 0 13-16,2-2 8 0,0-2-18 0,-1 2 33 16,0-1-6-16,1 0-8 0,1-2-23 0,-2-1-10 15,-2 0 29-15,0 0-6 0,0 0 26 16,9 0-27-16,3-11 18 0,-3-1-4 0,2 0-28 15,-3-1 24-15,-1-3 10 0,1 2-25 16,0-6 13-16,-1 0-3 0,0-3 23 0,-1-1 5 16,-1 1-25-16,3-2 2 0,-2 0 28 0,-2 0-23 15,1 0-7-15,-1-1 2 0,0 0 24 16,-3 1-44-16,3-1 50 0,-4 3-12 0,0 2-31 16,0 9 10-16,0-4 27 0,0-3-23 0,0-2 0 15,0 1-4-15,-11-18 22 0,7 20 4 16,-3 3-42-16,1-1 18 0,5 3-4 0,-6-3 11 15,2 1 3-15,-3 4 23 0,3 1-35 0,0 1 18 16,2 3-20-16,0 1 1 0,-1 0 39 0,0 0-35 16,4 1-11-16,-2 2 10 0,-1-1 21 15,2 0 7-15,0 1-16 0,-1-1-16 0,1 2 1 16,1 1 22-16,0 0-20 0,0 0-4 16,0 0-1-16,0 0 19 0,-9-6-1 0,9 6-13 15,-1 4 33-15,0-3-18 0,-1 3-14 16,1-3 29-16,2 1-13 0,-2 1-37 0,0 0 14 15,1-1 38-15,1 1-30 0,0-1 21 0,3 2-25 16,-3-2-2-16,3-1 41 0,1 1-21 16,0-2-14-16,2 1-13 0,1 1 23 0,12-2-15 15,-14 0 34-15,8 0 8 0,0 0-40 16,4 0 42-16,-2 0-36 0,-1 0-16 0,-3 0 15 16,-2 0-10-16,0 0 19 0,-4 0 9 0,1 0-3 15,-7 0-13-15,9 0 11 0,-2 0-23 16,-7 0 13-16,7 0 5 0,-7 0 14 0,6 0-12 15,-6 0-11-15,9 0 2 0,-9 0 34 16,8 0-35-16,-8 0 3 0,6 0-47 16,-6 0-6-16,0 0 12 0,8 0-41 0,-8 0-11 15,0 0-31-15,6 0-8 0,-6 0 14 0,0 0-229 16,0 0-92-16,0 0 33 0,7 0 34 0,-7 0 30 16,0 0 42-16,9 0-15 0,-2 0 14 0</inkml:trace>
  <inkml:trace contextRef="#ctx0" brushRef="#br0" timeOffset="371752.1516">27073 13175 507 0,'0'-3'257'0,"0"2"-21"16,-2-1-33-16,2-1-30 0,0 3-14 15,-2-1-9-15,2 0-21 0,-1 1-25 0,1-2-12 16,0 2-8-16,-3 2-9 0,2 0-5 0,1 0-14 16,-2 2-9-16,2 1 5 0,-2 1-5 15,-1 9 18-15,-2 2-5 0,3 1-10 0,-5-1-1 16,3 3 6-16,1-1-15 0,-3 3 2 15,0 0-5-15,0 0-13 0,-1 0 8 0,1-1 6 16,-1 4-1-16,0 2 20 0,1-6-28 16,-5 4 28-16,3 2-8 0,0-2 12 0,-1 2-35 15,1 0 12-15,-5-1-20 0,6 4 28 16,1-2 4-16,-3 1-18 0,-1 1 9 0,0 0-25 16,-2 0 10-16,2 1 25 0,0-1-14 15,1 3-29-15,-2-5-1 0,0 2 6 0,2 0-11 0,-1-1 3 16,-1-1 3-16,3 0 10 0,-2 2-14 15,1-3-1-15,1 1 0 0,0-2 14 0,-2 1-18 16,7 4 2-16,-3-4 24 0,1 2-37 16,4-1 10-16,-2 0-2 0,3-16 11 0,0 6 16 15,0 2-10-15,0 2-15 0,12 19 26 16,-7-21-1-16,0-3-38 0,4-1 51 0,-3-1-6 16,3-2-16-16,3 1-27 0,2-6 27 0,-4 3-13 15,3-2 2-15,0-1-13 0,-1-1-15 16,1 0 37-16,-1-4-22 0,2 4 19 0,1-4-14 15,-5 2-8-15,-10-5 19 0,9 0-15 16,-1 0 9-16,-1 0-10 0,1 0 27 0,-1 0-17 16,-7 0 29-16,15 10-29 0,-9-8 17 0,-2-2 2 15,2 0-6-15,-3 3-21 0,3-3 10 16,-4 2 6-16,2-1-14 0,1-1 40 0,-1 0-40 16,-2 0 35-16,4 2-16 0,-3-2-21 0,0 2 26 15,0-1-25-15,-1-1-39 0,2 0-6 16,-4 0 9-16,0 0-24 0,0 0-38 0,0 0-23 15,0 0-27-15,11-11 13 0,-11 6-160 0,3-1-125 16,-1 2 27-16,0-13 28 0,0 1 3 16,1 3 69-16,3-3-19 0,-2-1 2 0</inkml:trace>
  <inkml:trace contextRef="#ctx0" brushRef="#br0" timeOffset="376817.2088">27502 13521 395 0,'0'0'289'0,"0"0"-57"0,0 0-35 0,0-13-20 16,-14 13-5-16,14 0-3 0,0 0-16 0,0 0-15 15,0 0-25-15,0 0 16 0,0 0-18 16,0 0-21-16,0 0-7 0,0 0-5 0,0 0-15 16,0 0 12-16,0 0-4 0,0 0 12 15,0 0-16-15,0 0-33 0,-13 6 27 0,16-1-5 16,4 9-27-16,3-1-2 0,-4 2 3 15,0 1 9-15,3-2-25 0,2 0 18 0,-5 1 8 16,3 0 0-16,1 0-27 0,-2 0-6 16,2 0 35-16,1 1-38 0,-2 2 4 0,1-4 0 15,1 3 27-15,2-2-7 0,-6-1-7 0,1-2-12 16,4 1-7-16,-7 0 42 0,2 0-14 0,0-1-16 16,2 3 1-16,0-6-15 0,-5 0 0 15,-1-1 24-15,0 0-31 0,0-1 33 0,0 0-40 16,0-2 40-16,-2 1-26 0,0-1-7 15,1-1 8-15,-1 3-1 0,0-1 6 0,0-2-8 16,1 2 19-16,-1-2 5 0,0 1-22 0,1 0-8 16,-2-2 15-16,0 1-30 0,1 0-20 15,0-2-17-15,-1 2 12 0,0-1-35 0,0-3-5 16,0 0-25-16,0 0-40 0,0 0 14 16,0 0-178-16,-2 1 27 0,3-2 21 0,-1-2-89 15,1-1 11-15,1-1 17 0,4-11 14 16,3 1 2-16</inkml:trace>
  <inkml:trace contextRef="#ctx0" brushRef="#br0" timeOffset="377886.9574">28034 13594 237 0,'0'-5'293'0,"0"1"-35"0,0-1-35 0,0 2-17 16,-2-1-37-16,2 1 25 0,0 1-8 15,-2-2-38-15,2 2 24 0,2 0-35 0,-2 0-13 16,0-1 12-16,-2 0-43 0,0 1-5 0,2 0 16 16,1 0-38-16,-2 2-11 0,1 0 9 15,0 0 1-15,0 1-14 0,0 2-21 16,-4-1-4-16,3 1 0 0,-2 2 18 0,2-1-12 15,-2 3-17-15,-6 9 9 0,2 2 4 0,-2-2 5 0,0 3-18 16,-1-1 25-16,2-3-22 16,-4 5 10-16,2-2 10 0,2 1-2 0,-1 3 21 15,1-3-40-15,-1 3-23 0,-2-1 51 16,2 0-22-16,-1 1-12 0,1-2-16 0,1 0 25 16,0 4-31-16,-1-2 19 0,2-3 11 0,-2 4-15 15,0-1 1-15,-1-2-12 0,4-2 37 0,-7 5-16 16,3-5-13-16,5 4 13 0,-7-3-20 15,2 1 39-15,1-2-35 0,4 0-8 16,-5-1 7-16,1-2-14 0,0-1 23 0,2 1 10 16,0-1-13-16,0-4-4 0,5-1-3 15,-3-2-3-15,2 0 8 0,0-1 8 0,-1-3 1 16,1 4-17-16,2-3 20 0,-2-1-6 0,2-1 5 16,-2 3 8-16,1-2-31 0,2 1 20 0,-3-2 27 15,2 2-11-15,-1-1-21 0,1-1 10 16,-1 2 16-16,2-3 5 0,-3 2-32 0,2-1-23 15,1-2 26-15,0 0 2 0,0 0-10 16,0 0-7-16,0 0 2 0,0 0 7 0,0 0 40 16,0 6-33-16,0-6-2 0,0 0 26 0,0 0-31 15,0 0-20-15,0 7 11 0,0-7-12 0,0 0 52 16,0 0-23-16,0 0-8 0,-12 10-6 16,11-10-18-16,1 2 14 0,0-2 6 0,0 1 17 15,0-1-15-15,-1 2 38 0,-1-2-43 0,2 0 8 16,0 0 31-16,0 1-24 0,0-1-18 15,2-1 10-15,-2 1-14 0,-2-3 18 16,2 4 32-16,0 2-53 0,2-3 39 0,-1 0-31 16,-1 0 15-16,0 0-12 0,-1 0 14 0,-1 0 19 15,2 0-30-15,0 0 6 0,0 0-22 0,0 0 3 16,0-1 8-16,0 1 29 0,0 0-25 16,0 1 35-16,0-1-44 0,0 1-10 0,-1 0 55 15,1-1-35-15,0 0 7 0,0-1-2 16,0 2-12-16,0-1-4 0,1 0 5 0,-1 0-5 15,-1 0 1-15,1 0 7 0,0 2 0 0,0-2 13 16,0-2-8-16,0 2 1 0,0 0 12 16,-1 0 13-16,2 0-40 0,-2 0 10 0,1 0 36 15,-1 0-53-15,-1 0 10 0,1 0-14 0,0 0 58 16,-2-1-62-16,1 1 22 0,2-1 18 0,-3 1-24 16,2 0 21-16,-2 0-34 0,0 0 33 15,3 0 16-15,-3 0-30 0,2 0-1 0,-1-1 20 16,1 1-15-16,0 0-1 0,0 0-14 15,1 0 25-15,0 1-4 0,0-2-7 0,-3 1 2 16,3 0 15-16,-1 1 14 0,1-1-1 16,0 0-41-16,0 0 18 0,0 0-11 0,-2 0-17 15,4 0 14-15,-2-3 22 0,-2 2 23 16,1 1-15-16,1 0-19 0,-1 1-1 0,-1-1 26 16,2 2-31-16,0-1-14 0,0-1-10 15,-1 0 6-15,1 0-10 0,-1 2-4 0,0-3-20 16,1 1-24-16,0 0-13 0,-2 0-26 0,2 1-17 15,0 1 12-15,-1-4-211 0,0 2-98 16,2-2 20-16,0 1 41 0,2-1 42 0,1-1 10 16,13-4 9-16,-6 3 7 0</inkml:trace>
  <inkml:trace contextRef="#ctx0" brushRef="#br0" timeOffset="380563.2768">28883 13491 362 0,'0'0'231'0,"13"0"-65"0,-13 0 26 0,0-13-21 0,0 13-19 15,0 0 5-15,0 0-16 0,0 0-12 16,0 0 4-16,0 0-9 0,0 0-19 0,0 0-29 16,0 0 1-16,0 0 10 0,0 0-12 15,0 0-5-15,0 0-6 0,0 0-17 0,0 0-17 16,0 0 15-16,0 0-10 0,0 0-19 0,0 0 17 16,0 0-20-16,0 0 13 0,0 0-8 15,16-1 7-15,-16 7 8 0,-2 9-11 0,-2 1-12 16,-1 1-1-16,0 2 17 0,2 1-9 15,-3 0 18-15,2 1 3 0,-1 3-21 16,-4-1 12-16,5 2-13 0,0-3-1 0,-5 4 4 16,5 2 9-16,2-1 15 0,-8-1 2 0,5 3-35 15,2-2 8-15,-2-1 3 0,-3 0 11 0,2 0-32 16,1 0 13-16,1-1 14 0,-1-2-25 16,-2 4-5-16,2 1 15 0,-1-6 22 0,-2 3-27 15,2 2-2-15,-2-4-9 0,-3 1 32 0,3-1-25 16,3 4 1-16,-7-5 2 0,2 0-7 15,0 4 3-15,-3-1 1 0,3-1-1 0,0 0 16 16,-2-1-5-16,2-1-11 0,2-3-3 16,2 0-5-16,-4 0 31 0,1-2-15 0,2-3 5 15,1 1-5-15,-2-3 2 0,5-3-8 16,-3-3 43-16,4-1 6 0,-1 2-34 0,1-4-2 16,-1 2 39-16,2 0-16 0,-1-4 0 15,1 3-34-15,0-1 24 0,-3-1-14 0,3 1-20 16,1-3 3-16,0 0 17 0,0 0 4 0,0 0-25 15,0 0 36-15,0 6-43 0,0-6 11 16,0 0 13-16,0 0 19 0,0 0-29 0,0 0-15 16,0 6 5-16,-6-2-35 0,4-4 0 15,2 0-20-15,0-2-7 0,0 0-43 0,0-1 14 16,2-1-72-16,-1 1 17 0,0-2-147 16,0 0 24-16,2 0-155 0,-2 0 28 0,7-7 33 15,-3 2 25-15,-1 0 12 0,4-6 5 0</inkml:trace>
  <inkml:trace contextRef="#ctx0" brushRef="#br0" timeOffset="385115.7931">29730 13920 282 0,'0'-11'217'0,"0"11"-48"0,0 0-5 0,0 0-26 15,0 0 1-15,0 0-7 0,0 0-38 0,0 0 25 16,0 0 1-16,0 0 4 0,0 0-8 16,0 0-11-16,0-14-14 0,0 14-18 0,0 0 23 15,0 0-23-15,0 0-3 0,0 0-21 0,0 0 1 16,0 0 1-16,0 0-9 0,0 0 3 16,0 0-15-16,0 0-9 0,0 0 4 0,0 0-7 15,0 0 9-15,0 0-18 0,0 0 19 0,0 0-20 16,-7 8-3-16,4-1 12 0,2-1 9 15,-1 11-8-15,-2 0-16 0,1 1 20 0,-1 1-7 16,-1-3 9-16,3 3-17 0,-1-1 1 16,1-5 9-16,-1 6-5 0,1-1-7 0,0-1-3 15,2-3 9-15,-2 4-11 0,2-11 10 16,0 4-12-16,0-2-3 0,0 2 17 16,0-1-9-16,0-1 11 0,0-2-4 0,0 0 10 0,0-1-29 15,0-6 5-15,0 9 8 0,0-2-3 0,0-7 5 16,6 7 16-16,3 4-3 0,-4-7 4 15,-2-1-11-15,0-1 3 0,1 1-7 0,0-1 2 16,0-1 10-16,1 0 0 0,-1-2 16 0,2 0-14 16,-2-1-13-16,-4 2 4 0,18-10-1 15,-10 2 7-15,3-1 1 0,0-2 27 0,0 1-33 16,-1-5 6-16,1 3 7 0,-1-3-10 16,-1 5 23-16,0-5-10 0,-3 3 30 0,2 4-22 15,1-3-13-15,-4 0 37 0,-1 3-47 16,0 2 24-16,-3-1-16 0,2 2 4 0,0 3 8 15,-2-3-30-15,3 2 15 0,-4 0-6 0,3 1-11 16,-3 2 9-16,0 0 15 0,0 0-15 16,0 0 3-16,0 0-16 0,4-7 10 15,-4 8-19-15,0 0 20 0,0 1-23 0,-2 5 37 16,1-3-39-16,-3 1 30 0,2 13-18 0,-2 1 2 16,-1-1 0-16,0-1 17 0,1 2-18 15,0-2 11-15,0 2 25 0,0-1-41 0,4 1 3 16,-4 0-16-16,3-2 9 0,1-8 33 0,0 1-18 15,0-1-13-15,0 1-15 0,0 3 4 16,0-1-5-16,0 0 27 0,14 5-12 0,-9-11 28 16,7 3-25-16,-1 1 13 0,0-7-23 0,5 0 0 15,-16-3 6-15,13 0 2 0,-2 0-2 16,4 0 39-16,2 0-17 0,19-11-38 0,-16 2 17 16,-3 1-10-16,4 1 38 0,-3-3-17 15,1-2-20-15,-2-3 17 0,2 1-13 0,-2-3 8 16,0 0-9-16,1-1 36 0,-4-3-8 0,-3 2 0 15,4 0-4-15,-1-2 13 0,-4 1-15 0,0-3 2 16,3 2 15-16,-7 2-23 0,3 0 18 16,-2-2-8-16,-2 3 13 0,1 1-21 0,-2 1 19 15,-3 3-17-15,4-2-18 0,-3 3 32 0,-2 12-18 16,0-9-18-16,0 2 23 0,0-1-21 16,0 0 4-16,0 8 23 0,0-9-34 0,0 2 0 0,0 1-41 15,0 6 0-15,-11-17-26 0,4 5-31 16,2 4-20-16,2 1 14 0,-1-1-152 15,0 4-105-15,2-2-29 0,-1-1 27 0,3 3 24 16,-2-2 10-16,2 6 35 0,0-10 6 16</inkml:trace>
  <inkml:trace contextRef="#ctx0" brushRef="#br0" timeOffset="385502.1811">30456 13550 320 0,'-2'-4'233'0,"1"3"-12"0,0-1-23 15,1-2-34-15,0 2-3 0,0 0-2 16,0 0-47-16,2-1 6 0,0 1-1 0,1 1-9 15,1-1 9-15,-1-1-24 0,3 2 4 0,2 0-20 16,-2 1-4-16,1 0 8 0,0-1-17 16,1 1 6-16,1 0-12 0,10-1-10 0,-2-2 11 0,2 2-1 15,-4-1-10-15,-3 2 14 0,1-1-28 16,-6 1 16-16,3-1 13 0,-10 1-23 16,8 0-12-16,-8 0 17 0,8 0-29 0,0 0 17 15,-8 0-16-15,8 0-10 0,-1 0 12 16,-7 0-10-16,8 0-19 0,-8 0-19 0,6 0-13 15,-6 0-18-15,6 0-32 0,-6 0-35 0,0 0 12 16,8 0-123-16,1 8-66 0,-9-7-98 16,2 0 27-16,-2 0 34 0,2 1 22 0,-4 0-14 15</inkml:trace>
  <inkml:trace contextRef="#ctx0" brushRef="#br0" timeOffset="385792.0902">30679 13555 322 0,'0'0'269'0,"0"3"-61"0,-2-3-56 0,2 2-13 0,-1 0-24 16,1 1 13-16,-3 2 15 0,3 0-22 0,-3 0-26 15,1 1-2-15,-6 10-9 0,1 1 11 16,1-1 11-16,0 1-19 0,0 0-12 0,0-1 12 16,-4 1-11-16,6 2-21 0,3-3 8 15,-5 3-14-15,1 0 1 0,-6 1-4 0,5-1-6 16,0-5 5-16,-1 4 1 0,-2-2-2 0,2 4-24 15,-1-5 10-15,1 0-4 0,2 5-15 0,-1-8 2 16,1-3-9-16,-1 6 18 0,-1-5-6 16,4-2-7-16,-3 0-10 0,4-2-4 0,0 1-33 15,0-3-21-15,-1 1-40 0,3-1 9 16,-2 0-118-16,0-1-95 0,0 2-88 0,2-4 21 16,0-1 34-16,0 0 53 0,0 0 9 15</inkml:trace>
  <inkml:trace contextRef="#ctx0" brushRef="#br0" timeOffset="386793.6857">31129 14022 664 0,'2'-2'184'0,"-2"-2"13"0,1 2-65 16,-1-2 16-16,0-1-41 0,-1 2 17 0,-1-2-40 15,-2 2 6-15,3-1-13 0,-5 0 2 0,2 1-14 16,-1 0-7-16,-8-5-3 0,0 5 4 15,4-1-12-15,-1 1 4 0,1 1-1 0,0 1-14 16,2 1 10-16,-2 0-6 0,9 0-15 0,-14 0 10 16,-1 0-10-16,-18 11-3 0,14-6 3 0,3 2-12 15,0-2 15-15,3 3-9 16,-2 0 5-16,2 3-7 0,-2-1 2 0,2 0 2 16,0 1-9-16,3 2 16 0,1-2-10 0,0 0-4 15,-4 0-3-15,7 3 5 0,-4 2-13 16,2-2 2-16,2 1 4 0,-3-1 4 0,2-1-2 15,2 4-19-15,4-4 12 0,0-2 7 0,-1-1-1 16,1-1 12-16,1 0-8 0,0 3-2 16,0-1-12-16,0 3 15 0,12 15-1 0,-6-13 3 15,0 0-20-15,3-2 23 0,0 0-28 0,5 0 9 16,1-3-2-16,1 0 8 0,3-1 4 16,-2 0-10-16,2 1 4 0,-1-4-5 0,4-2 12 15,1-1-23-15,-1 2 23 0,0-2 3 0,0-1-12 16,1 0-15-16,2-2 8 0,-15-1 13 15,5 0-1-15,5 0-5 0,1 0 3 0,-1 0-7 16,24-17 15-16,-22 11-21 0,-1-3-1 16,0 1 3-16,-4-2-5 0,2 2 14 0,-3-6 16 15,2 1-5-15,-6-2 1 0,4 1-13 0,-4-4 5 16,0 0-4-16,0 1-7 0,-3-1 3 16,-1-3-9-16,-2 2 17 0,-3-1-14 0,-3 1 14 15,0 8-8-15,0-4 7 0,0-5-15 16,-19-17 8-16,12 16 9 0,-2 0-20 0,3 2 12 15,-7 0-3-15,3 1 5 0,-4 0-9 0,2 2 22 16,-1 0-11-16,-2-1-3 0,2 2 15 0,-1 5 7 16,0-3-17-16,0 2-11 0,0 2 18 15,4 0-9-15,-4 1 11 0,-1 1-17 0,3-1 9 16,3 4-6-16,0 0-4 0,1 4 26 0,8 0-11 16,-7 0-7-16,1 0-12 0,-16 12 2 15,10-4 6-15,-2 0-9 0,2 4 21 0,-1 0-21 16,3 2 13-16,1 2-4 0,0 2-3 15,-1 2 0-15,3-5 12 0,0 7 20 0,1-1-15 16,1 3-23-16,1-2 13 0,1 3-6 0,3 0 2 16,-2-1 11-16,2 3-6 0,-2-5-5 15,2 4 19-15,0-14-20 0,0 9 5 0,11 22-8 16,-10-21 10-16,1 3 5 0,4-3-12 0,-5-2 12 16,-1 2 5-16,2 0-14 0,0 2-2 15,-1-2 17-15,2 0-25 0,-3-1 6 0,1 0 1 16,1-1-1-16,-2 0-12 0,0 0 16 0,0-2-6 15,3-3 2-15,0 2-2 0,-2-2-19 16,-1-1 10-16,1-3-19 0,-1-3-32 0,0-1-13 16,0-7-2-16,0 0-20 0,0 8-3 0,0-8-27 15,0 6 13-15,0-6-170 0,0 0-101 16,0 0 29-16,-1 10 24 0,1-12 20 0,4 2 6 16,-4-2-21-16</inkml:trace>
  <inkml:trace contextRef="#ctx0" brushRef="#br0" timeOffset="387360.2152">31700 13962 350 0,'2'-2'281'0,"0"1"-45"0,-1 0-13 15,-1-2-45-15,2 1-10 0,-2 1-39 0,3 1 8 16,-3 0-39-16,1-2 9 0,0 2-9 16,-1 0-19-16,3 0 1 0,-6 2-16 0,2-1 15 15,0 5-19-15,-4 7 6 0,-3 0 3 16,2 2-15-16,0-1 1 0,0 2 0 0,-5-1-5 16,3 4-15-16,0 1-1 0,2-2 0 0,-2-1 1 0,1-1 5 15,-1 4-12-15,0-3 3 16,1 4 1-16,1 0-18 0,0-2 0 0,1 3 20 15,0 3 9-15,0-3-13 0,2-2 2 16,1 2 8-16,2-11-7 0,0 6-17 0,0 0 7 16,0 2-17-16,0 0 20 0,0-2-17 0,16 19-2 15,-9-19 24-15,-2 0-8 0,6-5-5 0,-3 2-23 16,1-3 13-16,-1 3 4 0,-1 0-11 16,-3-4-5-16,5-2 21 0,-1 2-18 0,3-3-12 15,-3-2-3-15,-2 3-27 0,1-6-1 16,-2 1-18-16,1-1-21 0,0 0-52 0,0 1 5 15,-1-3 12-15,-5 0-190 0,0 0-98 0,10 0 26 16,-2 0 25-16,3 0 22 0,15-17-10 16,-16 9-4-16</inkml:trace>
  <inkml:trace contextRef="#ctx0" brushRef="#br0" timeOffset="387699.2658">31839 14172 296 0,'0'-4'268'0,"0"1"-51"0,0 0-10 15,0 1-32-15,0 0-6 0,0 1-8 16,1-1-28-16,2-1 11 0,-2 3-13 0,0 2 1 16,2-1-18-16,1 2-11 0,0 1-16 0,2-1 0 15,8 7-6-15,-4 2 10 0,2-2-15 0,-2 5 9 16,0-3-19-16,3 1-12 0,-4-1 14 15,4 1-37-15,-1 2 10 0,-4-2-21 0,5 4 10 16,-7-2-13-16,3-1 5 0,-1-6 0 16,2 5 29-16,-2 1-46 0,0 1 24 0,-3-7-17 0,-1 0 14 15,-1-1-22-15,1-1-13 16,0-2-12-16,-3-1-42 0,2 0 3 0,-3 0-6 16,1 1-28-16,0-2 10 0,-1 1-111 0,2-1-44 15,-4-2-60-15,1 0-59 0,0 0 3 0,1-2 24 16,-1-1-23-16,-2-1 3 0</inkml:trace>
  <inkml:trace contextRef="#ctx0" brushRef="#br0" timeOffset="387958.1041">32074 14235 259 0,'0'-5'301'0,"0"2"-66"0,3-2-28 16,-3 2-29-16,0-1-13 0,-3 3-12 15,3-1-13-15,-1-1-44 0,0 2 22 0,-2 2-8 16,2 0-18-16,-3 1-2 0,0 2 0 0,-8 8-7 15,1-1-3-15,0 3 3 0,-7 2-5 16,5-1-13-16,-2 1 8 0,2-1-27 0,1 3 2 16,-2-2 1-16,3 0-5 0,-3 1-6 0,1-2-18 15,-1 2 12-15,4-4-9 0,-3 0 13 0,1 2-29 16,1-2 4-16,-1-1-3 0,1-2-10 16,-2-1-17-16,0-3-35 0,7 0-26 15,-2-2-16-15,2 2-31 0,3-5 12 0,-3 1-207 16,2-2-62-16,4 0 18 0,0 0 17 15,0 0 61-15,-3-9-24 0</inkml:trace>
  <inkml:trace contextRef="#ctx0" brushRef="#br0" timeOffset="388428.0752">32212 14072 692 0,'4'-2'192'0,"0"4"0"0,0-2-9 0,-2 2-9 0,3 1-25 15,-1-1-5-15,-1 3-10 0,1 0-17 16,7 6 1-16,-2 4-10 0,0-1-20 0,-3 3 15 15,3 2-29-15,3 0 2 0,-4 1-17 16,-6 3 19-16,5-1-27 0,1 1 6 16,-1 1-22-16,-2-2 6 0,-1 0 11 0,5 2-18 15,-5-1-9-15,-1 4-3 0,0-5 4 0,-2 0-10 16,-1-2 24-16,0-9 2 0,0 3-24 16,0 4 29-16,0 1-9 0,-14 20-21 0,8-21 0 15,2-1 3-15,-4 1 13 0,-2-1-30 16,2-2 7-16,-1 0 25 0,-3-1-31 0,1-2 2 15,1 1-6-15,-1-2 1 0,0 0-2 16,0 0-7-16,1-4 8 0,-3 1-37 0,4-3-31 16,-1-2-28-16,3 2-16 0,2-1 9 15,-1-3-165-15,2 2-77 0,-1-3-52 0,4 0 21 16,1 0 40-16,0 0 18 0,0 0-2 0</inkml:trace>
  <inkml:trace contextRef="#ctx0" brushRef="#br0" timeOffset="388696.0253">32446 14802 578 0,'0'6'173'0,"1"-2"20"0,-2 0-6 16,1 2-38-16,-9 6-21 0,3-3 1 0,-3 4-3 15,2-1-4-15,-4-3-11 0,-2 1-9 0,2 0-18 16,1-2-21-16,0 2-18 0,-2-3 26 0,-1 2-26 16,3 1-4-16,1-3 5 0,0 0-3 0,0-4-20 15,4 1-10-15,-3-3-26 0,2 1-42 0,2-1 7 16,-1 1-245-16,5-2-84 16,0 0 25-16,0 0 23 0,0 0 48 0,-7 0 8 15</inkml:trace>
  <inkml:trace contextRef="#ctx0" brushRef="#br0" timeOffset="390332.8813">32583 14162 471 0,'1'2'275'0,"1"-2"-41"15,-4 1-25-15,5-1-13 0,-3 0-32 0,0 0 1 16,0 4-26-16,1-1-12 0,3 2 8 0,0 5-33 16,1-1-2-16,0-2-12 0,1 2 7 15,-3 6-26-15,3-5-7 0,1 0 11 0,-1 1-22 16,-5 3-2-16,2 3-5 0,-1-3-14 15,1-2 5-15,-2 3 9 0,1 1-9 0,-2 0-12 16,0 5 0-16,0-5 9 0,0-1-11 16,1-1 17-16,-1-5-21 0,0 1 6 0,0 4 0 15,0-3 12-15,0 3 2 0,0-1-14 0,0 0 8 16,-4 9-30-16,4-22 2 0,0 10 26 0,0 1-9 16,0-1-27-16,-9 7 27 0,8-10-17 15,-4-2 27-15,2 3-37 0,2-5 3 16,-2 1 10-16,-2 1 23 0,4-3-43 0,1 1 14 15,-1 0 29-15,-1-3-31 0,2 0 19 0,0 0-17 16,0 0 4-16,-3 0-10 0,0 0 4 16,3-4-1-16,-3 2 6 0,2-5-2 0,-3 3 6 15,2-2 12-15,2-3-10 0,0-1 10 0,-3-1-14 16,3 4 22-16,0-4-32 0,0-1 23 0,0-5-18 16,0-2 21-16,0 0 0 0,0-1-10 15,0-4-11-15,0 3 27 0,0-2-40 0,0-1 7 16,9-27 44-16,-8 26-27 0,2-3 7 15,2 7 2-15,-1-1-15 0,0-1 17 0,0 4-22 16,-4 8 33-16,0-2-19 0,0-3 3 0,14-16 34 16,-8 16-26-16,1 4-1 0,-2-3 3 15,0 4-5-15,2-2 18 0,1 3-46 0,-2 0 18 16,1 1 5-16,4 2-21 0,-6 1 11 16,2-1 21-16,6 2-29 0,-2-3-7 0,1 4 4 15,-1 1-19-15,-3 3 26 0,1 0-8 0,2 0 30 16,-1 0-19-16,2 0-15 0,-2 0 7 15,12 10 10-15,-12-5-20 0,0 4 12 0,1-5-15 16,0 3 22-16,-3 2-18 0,-3 6 1 0,0-6 6 16,-1 3 1-16,0-3-2 0,-4-9-2 15,0 11-3-15,-13 14-9 0,7-14 32 0,2 0-15 16,-8-1 18-16,-1 1-18 0,4-2 4 16,-2-1-16-16,-1 1 37 0,2-4-47 0,3 3 21 15,-4-3 4-15,2-3 13 0,3-1-30 0,-5 3 15 16,3-4 17-16,0 0-35 0,8 0 19 15,0 0 34-15,-9 0-45 0,9 0 32 0,0 0-24 16,-7 0 1-16,7 0 4 0,0 0 10 16,0 0-19-16,-8 11-13 0,10-13 1 0,4 4 15 15,4-2 6-15,0 3 24 0,2-2-16 16,0 4-11-16,0 0 5 0,-2 1-29 0,3 2 22 16,-6-2 14-16,5 1 26 0,-1-3-47 15,6 3 6-15,-8 5 15 0,0 1-34 0,-1-2 57 16,-7 3-44-16,5-3 10 0,-3 3 11 0,1 1-17 15,-4-4 21-15,0-11-34 0,0 7-27 0,-13 12 32 16,4-6-33-16,0-8 11 0,0-3 12 0,1-2 7 16,-3 0-29-16,-3 0 3 0,-3 0 7 15,-2 0 4-15,5 0-2 0,-3 0 10 0,-11-10 34 16,19 5-17-16,-2 3-11 0,2-2 9 0,2 0-7 16,2 0 33-16,1-2-31 0,-2 1 20 15,2-2-12-15,4 7-14 0,0 0 12 0,0 0-2 16,-6-16 18-16,6 12-18 0,0-3 16 15,0 4-13-15,-3-2 30 0,-1 5-6 0,6-3 7 16,-1 0-21-16,-2 1-16 0,2 2 35 0,-1-2-21 16,-1 1 2-16,2-1-8 0,-2 1-3 15,2 1 29-15,-1 0-41 0,0 0 15 0,0 0 3 16,0-3 34-16,0 0-49 0,1 4 15 16,-1-2-11-16,0 1 8 0,0-2 41 0,3 1-37 15,-2 5 10-15,3-5 2 0,-5-1-2 0,2 2-14 16,0 0 16-16,-1 2-25 0,3-4-3 0,-3 2 14 15,0-3-3-15,-1 3 29 0,2 2-13 16,0-1-20-16,-2-1 26 0,1 0-26 0,6-3 6 16,-7 9 14-16,0-5-31 0,2-3 28 0,-2 2-13 15,2-3 22-15,-2 4 1 0,3-1-9 16,-2 0-19-16,-2 0 32 0,-1 2-11 0,3 1 7 16,0-3-39-16,-1-2 15 0,1 1 22 15,5 1-26-15,-6 0 2 0,-2 0-7 0,3 3 4 16,0-5 6-16,4 1 15 0,-5-1-26 15,1 4-5-15,0 4 19 0,2-3 5 0,-2 0 31 16,0 2-40-16,1 0-5 0,2 5 14 0,-2-3-8 16,-1-1 39-16,4 12-39 0,-3-5 6 15,3 0-11-15,-4-4-5 0,0 2 2 0,0 0 49 16,12 18-16-16,-11-18-34 0,7 5 28 0,-7-1-9 16,-1-6 20-16,0 3-7 0,0 2-40 15,0 1 2-15,0 3 15 0,0-3-6 0,0 0-5 16,9 13 12-16,-9-20-4 0,0 6 36 15,0 0-38-15,0 0 33 0,0 0-36 0,0 0 4 16,0-2 17-16,-14 9 14 0,9-10-22 0,2-4-15 16,2 3 4-16,1-4-5 0,0-2 31 0,-4-3 0 15,3 2-17-15,1-3-16 0,0 0 25 16,0 0-41-16,0 0 5 0,0 0-11 0,0 1-46 16,0-8-9-16,0 2-32 0,0-2-27 15,5-3 14-15,3-1-220 0,-2-3-54 0,4 3 33 16,-1-3 23-16,0-3-4 0,4-1 13 15,-4-4 1-15</inkml:trace>
  <inkml:trace contextRef="#ctx0" brushRef="#br0" timeOffset="391268.3862">33257 13658 340 0,'-2'-3'228'15,"2"3"-22"-15,0-5-46 0,0 7-39 0,-5-1 29 16,5-6-27-16,4 9 2 0,-4-4-4 16,4 1-5-16,-1-2-8 0,-5-1-26 0,2 4-7 15,2-2 10-15,-1-2-27 0,-2 4-5 0,4 1 28 16,-4 1-26-16,2-2 15 0,-1 3-21 0,-1 4 13 16,2 2-6-16,2-1-7 0,1-1 2 15,-3 1-8-15,4 6-3 0,0 5-5 0,2-3 27 16,-1 2-20-16,-1 2-1 0,3 2-10 15,-3 1-1-15,1 4 2 0,3-1 2 0,-1-1 12 16,-2 0 10-16,1 4-30 0,-1 1-5 16,-1-3 9-16,1 4-11 0,1 2 20 0,-4-5 8 15,-1 4-15-15,-1 0-25 0,3 1 23 0,0-1-10 16,0 3-16-16,0-1 6 0,-1-3 18 16,-3 3-24-16,0-18 9 0,0 6-11 15,0 4 29-15,0 1-29 0,0 3 24 0,0-2 16 16,0 2-32-16,-11 33-2 0,5-34-4 0,3 5 5 15,-1-9 1-15,-3 2 31 0,-1-2-47 16,2 0 15-16,-3-4 19 0,-3 1-8 0,-2 2 24 16,1-3-22-16,-2-2-9 0,-3 1 2 0,3-6-20 15,-7 5 25-15,-1 3 5 0,2-9-38 16,0 2 4-16,-3-3 4 0,2 2 12 0,0-3 2 16,0-3-34-16,2-3 4 0,1-2 10 0,2 3 9 15,-2-2 34-15,2 2-17 0,3 2-3 16,-2-6-15-16,1 0-2 0,0-1 20 0,4 1 2 15,-2 3-18-15,1-4 7 0,3-3 5 0,-2 0 3 16,2 1 24-16,0 1-36 0,9-2-12 16,-6 0 5-16,-2 0-1 0,0 0 37 0,2 0-20 15,-2 0 17-15,8 0-39 0,-9 0 22 0,9 0-1 16,-6 0-9-16,6 0-1 0,0 0-5 16,0 0 5-16,-12 3 7 0,11-3 6 0,0-3 2 15,2 4 1-15,-1-5-19 0,0 7 2 16,-7-3-8-16,10-2 6 0,-2 4 3 0,-1-2 14 15,-1 1-32-15,2 3-13 0,-2-4-35 0,2-1-30 16,-5 2-10-16,2-3-75 0,7-3 14 16,-2 7-244-16,-2-6 8 0,0-9 30 0,1 9 17 15,1-6 24-15,1 7 23 0,-1-8-2 0,0 4-6 16</inkml:trace>
  <inkml:trace contextRef="#ctx0" brushRef="#br0" timeOffset="403459.4904">30196 14569 363 0,'0'0'214'0,"0"0"-55"0,0 0-13 15,0 0-23-15,0 0-9 0,0 0 14 0,0 0-38 16,-13 0-19-16,13 0 9 0,0 0-3 15,0 0 11-15,0 0-40 0,0 0 15 0,0 0-16 16,0 0-5-16,0 0-2 0,0 0-5 16,0 0 28-16,0 0-18 0,0 0 5 0,0 0 9 15,0 0-2-15,0 0-30 0,0 0 36 0,0 0-28 16,0 0 19-16,0 0-23 0,0-12 7 16,0 12 4-16,-19-14-17 0,23 12-2 15,0 1 7-15,-2 0-17 0,2-1 15 0,-1-1-4 16,1 1-15-16,1 0 13 0,1 0-20 15,-1 1 12-15,0 0-16 0,2-1 17 0,-1 0-5 0,9-4-3 16,-3 5 2-16,-3 0-1 0,1 1 7 16,0-2-22-16,-3 1 23 0,-2-1-9 0,2 1 11 15,0 0-19-15,-1-1 19 0,-6 2-31 16,0 0 11-16,8 0 17 0,-2 0-22 0,-6 0 18 16,9 0-19-16,0 0 12 0,-4 0-3 15,-5 0 5-15,10 0-8 0,-2 0-3 0,-1 0 12 16,-7 0 8-16,17 10-6 0,-11-10-5 0,-1 3-2 15,8 5-2-15,-2-5 10 0,-5 2-25 0,4 0 15 16,-5-3 12-16,0 3-12 0,0-2-2 16,-1 1 8-16,-1 0-11 0,1-2 3 0,1 3-9 15,-1-1 3-15,1 0 9 0,-1 0 4 16,6 6-4-16,-1-5 7 0,-2 1-8 0,0-1 5 16,-1 1 7-16,-1-3-11 0,0 0-5 0,2-1-3 15,-3 1 5-15,1-3 4 0,0 3-2 16,12 2 2-16,-3 0 3 0,-2-1-18 0,0-1 24 15,-3-1-8-15,-1 0 1 0,-8-2 3 0,9 0 0 16,-1 0-9-16,6 0 21 0,0 0-5 16,-3 0 2-16,2 0-21 0,-5 0 8 15,-1 0 0-15,0 0-8 0,-7 0 17 0,9 0-12 16,-2 0 0-16,-7 0-6 0,6 0 9 16,-6 0-1-16,0 0-3 0,7 0 2 0,-7 0-1 15,7 0-16-15,-7 0 9 0,0 0 11 0,0 0 3 16,7 0-19-16,-7 0 22 0,0 0 1 15,5 0-25-15,4 11 8 0,-7-11 23 0,-1 4-18 16,2-4-11-16,-2 1 2 0,1 1 18 0,-2 1-3 16,4-3-12-16,-1 2 23 0,0 0-13 15,0 1-12-15,-2-2 6 0,5 1 11 0,-3 1-11 16,3-1-5-16,0-2 16 0,-1 0 0 0,1 1-8 16,1 2-5-16,1-3 12 0,-1 0 3 0,11 3-20 15,-1-3 7-15,-3 0-7 0,-3 0 14 16,-11 0-7-16,9 0 8 0,1 0 6 0,-2 0 2 15,1 0 3-15,3 0 2 0,1 0-14 16,-1 0 17-16,-2 0-9 0,9-10 6 0,-12 8 1 16,-2 2 5-16,-1-2-12 0,1 2 13 0,-1 0-3 15,0 0 1-15,-1-3-19 0,3 3 20 16,-3-1-27-16,0-1 12 0,1 2-7 0,-1-2-4 16,3 2-2-16,-2 0 23 0,1-3-27 0,-3 3 3 15,2 0 14-15,1-3-5 0,1 3-10 16,0-3 4-16,-3 2-8 0,4 1 11 0,1-2-3 15,-2 2-3-15,0-1 21 0,14-3-17 16,-3 1-2-16,-5 2 4 0,2 1 12 0,-2-2-21 16,-2 2 14-16,-10 0 5 0,9 0-8 15,0 0-3-15,5 0 15 0,-2 0-15 0,0 0-12 16,1 0 22-16,-4 0-17 0,-3 0-2 0,-6 0 13 16,9 0 0-16,-9 0 6 0,8 0-6 15,-8 0-7-15,6 0-2 0,-6 0 7 0,0 0-1 16,8 0 2-16,-8 0-7 0,0 0 25 0,6 0-17 15,-6 0-2-15,0 0 23 0,6 0-7 16,-6 0-11-16,0 0-5 0,8 0 14 16,-8 0 5-16,0 0-8 0,0 0-17 0,11 2 3 15,-11-2-12-15,1 0 39 0,0 0-33 16,-1 0 0-16,3 0-11 0,-3 0-20 0,0 0-12 16,0-2-20-16,-2 2-39 0,2 2 9 0,2-2-182 15,-2-2 22-15,0 2 22 0,1 0 19 0,4-2 18 16,0 2-163-16,2 0 15 0,12 0 11 15,-8 0 6-15</inkml:trace>
  <inkml:trace contextRef="#ctx0" brushRef="#br0" timeOffset="404872.0296">32574 14931 269 0,'0'0'82'0,"0"0"-17"16,0 0 28-16,0 0-13 0,0 0-9 0,0 0-9 16,0 0 51-16,0 0-28 0,0 0 27 15,0 0-13-15,0 0 10 0,0 0-3 0,0 0-24 16,0 0 4-16,0 0-16 0,0 0-6 0,0 0 12 15,0 0-34-15,0 0 21 0,0 0-16 16,0 0 16-16,0 0-18 0,0 0-27 0,0 0 14 16,0 0-19-16,0 0 27 0,10-9-29 15,-7 8 22-15,2-4 5 0,-1 4-8 0,2-2-26 16,-1 0 42-16,-1 2-8 0,-4-2-14 0,8 0 8 16,-2-1-10-16,-3-1 18 0,3 2-3 15,-5 0 9-15,2 0-11 0,2-2 0 0,-1 2-1 16,0-1-21-16,-2 1 23 0,4-1-4 15,-2 1 1-15,-1-1-1 0,1 0-10 0,-2 2-6 16,2 1 13-16,-1-2-4 0,-3 3 6 0,5 0-21 16,-2 0 13-16,-1 0 4 0,3-5-22 15,-1 3 6-15,1 2 2 0,-1 0-13 0,-3 0 27 16,2-3-21-16,-2 3 3 0,-2 0-9 0,1 0 7 16,1 0 0-16,-1-2-2 0,1 0-3 0,1 2-9 15,-1 2-1-15,-1-2 13 0,0-2 5 16,1 2-14-16,-1 0 3 0,3 2-5 0,-6 0 20 15,12 0-4-15,-4-1-23 0,-2 1 27 16,5 1-6-16,-3-3 3 0,0 5-8 0,5-4 5 16,-1-1-9-16,-6 2-2 0,-3-2 14 0,0 0 5 15,7 0-15-15,1 0 9 0,-8 0 0 0,7 0-18 16,0 0 4-16,-1 0 7 0,3 0-11 0,-4 0-4 16,-5 0 16-16,9 0-5 0,-1 0 11 15,0 0-13-15,-2 0 5 0,-6 0 10 0,9 0-2 16,-1 0 6-16,0 0-9 0,-1 0 0 15,-1 0 10-15,-6 0-2 0,0 0 16 0,8 0-21 16,-8 0-7-16,9 0-2 0,-9 0 11 0,8 0 13 16,-8-7-18-16,0 7-5 0,0 0 8 15,6 0 3-15,-6 0 12 0,0 0-9 0,7 0-7 16,-7 0 11-16,0 0-12 0,12-9-6 0,-11 8 22 16,2 2-6-16,-3-1-13 0,1-1 17 15,-2 1-3-15,1 0-21 0,1 0 2 0,-3-1-4 16,6 2 20-16,-4-2-53 0,1-1-20 0,-2 1-45 15,7 4 11-15,-10-6-184 0,2 3-149 16,0-2 43-16,10 2 26 0,-1-4 25 0,5 0-1 16,0-4 22-16,4-3-5 0</inkml:trace>
  <inkml:trace contextRef="#ctx0" brushRef="#br0" timeOffset="973533.5785">23963 8616 331 0,'0'0'225'0,"0"0"-18"0,0 0-73 15,0 0-29-15,0 0 15 0,-12 0-12 16,12-12 20-16,0 12-16 0,0 0-21 0,0 0 15 16,0 0-16-16,0 0-33 0,-27-22 20 15,25 22 4-15,2 0-14 0,-1-3-1 0,1 0-14 16,-1 2 7-16,1 0-8 0,-1 1 1 0,1-2-1 15,-3 0-4-15,3-1-7 0,0 2 5 16,0-2 3-16,0-1-15 0,0 2-4 0,0 2 0 16,0 0-4-16,0 0 3 0,0-8-8 0,0 8 14 15,12-15-4-15,-3 5-7 0,2-1-9 16,-3 4 9-16,5 0-9 0,1-1-3 0,0 1 2 16,0-1 0-16,1 4 2 0,2-2 0 15,-3 0-5-15,2 1 7 0,-3 1-10 0,-2 2-8 16,0 0 20-16,6-4-17 0,-5 3 0 0,0 0 23 15,7 0-17-15,-7 3-9 0,0 0 7 16,-3 0-2-16,-9 0-3 0,9 0 5 0,5 0-4 16,0 0 12-16,18 11-8 0,-15-5-9 15,-3-4 19-15,2 6-17 0,1-1 1 0,-2 1 5 16,0 0-9-16,0 1 18 0,0-1-8 0,2 2-1 16,-4-1 12-16,0 4-13 0,2-5 12 15,-1 2-1-15,1-2-16 0,-2 2 17 0,1-2-10 16,2 2-14-16,-1 0 22 0,4 2-17 15,0-5 7-15,0-1-9 0,-1 0 3 0,4 2 19 16,-2-1-17-16,1-1 22 0,-1-3-2 16,3 1-6-16,-1-1-3 0,2-3-1 0,-1 2 9 15,-10-2 1-15,9 0 4 0,1 0 20 0,2 0-28 16,1 0 1-16,32-15 18 0,-30 10-24 0,0-2-9 16,1-1 6-16,-3 0 11 0,2-1 3 15,-3 1 15-15,0 0-30 0,-1-1 14 0,-1 2 0 16,-3 0-1-16,-2 1-25 0,0-2 3 15,-5 3 25-15,1-2-26 0,-1-1 8 16,-4 3-16-16,0 0 4 0,-3 1 6 0,-1 0 10 16,1 1 21-16,-3 0-26 0,1 0-7 0,0 2 27 15,1-1-16-15,-2-1-28 0,-1 1 16 0,2 2-7 16,-1-4-3-16,-1 1 7 0,2 2 5 16,-4 1-4-16,0 0 27 0,0 0-5 0,8 0-18 15,3-10-6-15,-4 7 14 0,-4-1-14 0,4 2 8 16,-3-2 0-16,-2 2-10 0,11-7 49 0,-4 5-43 15,0 0-17-15,-3-3 38 0,7-1 4 16,-4 6-26-16,-3-4 18 0,0 0-28 0,-3 3-1 16,1 2 15-16,0-3-2 0,1 1 9 0,-2 1 20 15,0 0-31-15,1 1-2 0,-2 0 33 16,-1-2 9-16,3 2-41 0,-3 1 23 0,2 0 0 16,-2-2-25-16,0 0 27 0,1 1-22 0,0 0 10 15,-2 0 1-15,0 1-28 0,0 0 40 16,0 0-38-16,0 0 26 0,0 0-16 15,0 0 4-15,11-4 31 0,-8 4-46 0,-3 0-6 16,0 0 44-16,0 0-11 0,0 0-18 0,0 0-15 16,0 0 50-16,0 0-19 0,0 0-16 15,0 0 14-15,0 0-25 0,0 0 35 0,0 0 9 16,0 0-29-16,0 0 28 0,0 0-38 0,0 0 4 16,4-1-11-16,-3 2 40 0,-1-1-9 15,0-1-35-15,1 2 38 0,-1-2-1 0,2 1-27 16,-1 0 13-16,-2-2-7 0,2 2 32 0,-2 0-19 15,1 0-10-15,-2 0 25 0,4 0-45 0,-4 2 12 16,2-2 4-16,2 0 10 0,-2 0 4 0,-2 1 12 16,2-1-24-16,3 0 28 0,-3 0-37 15,0 0 29-15,1 0-20 0,-1 0 18 0,0 0 3 16,0 0-9-16,-1-1-16 0,1 2 29 16,0-1-21-16,0 0-13 0,0 0-8 0,0 0 24 15,0 3 6-15,0-2 17 0,0-1-33 16,1 0-4-16,-1 1-3 0,0-1 2 15,2 0 14-15,-1 0-3 0,-4 0-5 0,3 2 31 0,0-2-26 16,-1 0 0-16,1 0 0 0,0 0 16 16,-1 0-10-16,2 0 19 0,-1 2-26 15,0-2-4-15,0 0 32 0,0 0-19 0,0-2-14 16,0 2 14-16,0 0-10 0,0 0-9 0,1 0 24 16,-1 2 14-16,-1-2-8 0,1 0-28 0,3 0 20 15,-6 2-3-15,3-4-2 0,1 4-19 16,-2-2 8-16,1 0 39 0,0 0-4 15,0 0-35-15,1 0-1 0,-2 0-8 0,0 0 30 16,1 0-17-16,-2 0-15 0,4 0 45 0,-4 0-27 16,2 0-3-16,3 0 1 0,-3 0 33 15,-1 0-21-15,-1 0-15 0,2 0 1 0,0 0 1 16,2 0 19-16,-1 0-5 0,-1 0-14 16,0 0 23-16,0 0-37 0,0 0 15 0,1 0-1 0,-1 0 37 15,0 0-40-15,2 0 0 0,-2 0-4 16,0 0 39-16,-2 0-10 0,2 0-21 0,0 0 0 15,0 0-4-15,0 0 17 0,2 0 0 16,-1 0 15-16,-1 0-38 0,0 0 33 0,0 0-29 16,0 0 17-16,0 0-22 0,0 0 44 0,0 0-32 15,0 0-11-15,-1 0 32 0,-1 0-29 0,1 0 20 16,1 0 3-16,0 0-14 0,0 0 9 16,0 0 6-16,0 0-11 0,0 0-16 0,1 0 25 15,1 0-20-15,-1 0-6 0,-1 0 27 0,0 0 1 16,0 0 4-16,0 0-32 0,0 0 0 15,-1 0 3-15,1 0 23 0,0 0-21 0,0 0 20 16,0 0-19-16,0 0 1 0,0 0 32 16,0 0 0-16,0 0-33 0,0 0-5 0,0 0 4 15,0 0 32-15,0 0-30 0,0 0 3 0,0 0 11 16,0 0 15-16,0 0-14 0,0 0-15 16,0 0-4-16,0 0 1 0,0 0 27 0,0 0-21 15,0 0-16-15,0 0 22 0,0 0 14 16,0 0-16-16,0 0-10 0,0 0-2 0,0 0 26 15,0 0-14-15,0 0-17 0,0 0 32 0,0 0-19 16,0 0 10-16,0 0-12 0,0 0 17 16,0 0 8-16,0 0-18 0,0 0-6 0,0 0 22 15,0 0 0-15,0 0-13 0,0 0-7 16,0 0 15-16,0 0-12 0,0 0-3 0,0 0 4 16,0 0-11-16,0 0 12 0,0 0 1 0,0 0-5 15,0 0 26-15,0 0-29 0,0 0 36 16,0 0-39-16,0 0 9 0,0 0-5 15,0 0-3-15,0 0 2 0,0 0 0 0,0 0 23 16,0 0 5-16,0 0-14 0,0 0 7 0,0 0-18 16,0 0-1-16,0 0-1 0,0 0-4 0,0 0 6 15,0 0 19-15,0 0 11 0,0 0-28 16,0 0-9-16,0 0 4 0,0 0 3 0,0 0 4 16,0 0 23-16,0 0-4 0,0 0-11 15,0 0-9-15,0 0-12 0,0 0 4 0,0 0 1 16,0 0 6-16,0 0 8 0,0 0 1 0,0 0-24 15,0 0 6-15,0 0 12 0,0 0-16 0,0 0-16 16,0 0-16-16,0 0-25 0,0 0-35 16,0 0-40-16,0 0 15 0,-22 17-256 15,1-9 0-15,1 0 9 0,1-1 44 0,-4 1 32 16,-3-1 11-16,2 5 7 0</inkml:trace>
  <inkml:trace contextRef="#ctx0" brushRef="#br0" timeOffset="974420.1013">23995 10410 452 0,'20'-10'280'0,"-2"-1"-27"0,2 0-40 16,2 1-34-16,-2 1-11 0,2-5-13 0,2 1-33 16,2 2 25-16,-1 2-19 0,1 1-21 15,2 0 4-15,0 1-34 0,2 3 7 0,-4 1-11 16,1 1 14-16,-3 1-9 0,-12 1-32 16,5 0 4-16,-1 0-10 0,20 15 0 0,-19-6-9 15,-1 0 1-15,-2 3 21 0,-3-1-3 16,3-1-36-16,-4 2 18 0,-2 5 2 0,4-4-6 0,-3 3-15 15,4-4-16-15,-4-1 1 0,5 0 8 16,1 1 5-16,-3-4 4 0,1 0-10 16,3 1 18-16,-2-2 18 0,-1-1 0 0,4 0-5 15,1-3-4-15,2 0-5 0,2 1 10 0,5-4 5 16,-2 0-2-16,-12 0 6 0,10 0 18 16,28-11 3-16,-18 7-23 0,-1 0 4 0,-2-2-5 15,3 2-5-15,0-1 3 0,-3 1-13 0,-2 1-3 16,3-2-2-16,-7 1-2 0,0-2 16 0,0 3-2 15,-3 1-2-15,1 2-16 0,-4-2 8 16,-2-4-6-16,-3 4-17 0,-4 2 5 0,1-3-28 16,-1 2 18-16,-5-1-38 0,6 0-8 0,-6 2-45 15,1-5-60-15,-1 4-31 0,7-10 16 0,0 3-284 16,0-2 22-16,-1-4 5 0,2-4 60 16,2-2-7-16,-3-5 26 0,-3 2 15 0,2-4 55 15</inkml:trace>
  <inkml:trace contextRef="#ctx0" brushRef="#br0" timeOffset="1.10292E6">7736 2616 328 0,'0'0'111'0,"-4"28"-16"0,-5-15-4 16,-1 0-35-16,-2-1 9 0,2-3-9 15,-3 2-6-15,4-3-10 0,0 1-4 16,3-2 18-16,-2-3-5 0,3 1-32 0,1-2 14 15,-1-1-6-15,2 2-9 0,2-3 13 0,0 0-14 16,-2 1 2-16,2-1-3 0,-3 1 0 16,4-1-31-16,-1-1 22 0,-1 2-7 0,0-1-2 15,2 1 22-15,-2-2-16 0,-1 1-31 0,3 1 11 16,0 0-13-16,-1 0-3 0,1-1-23 16,-2 3-64-16,1-4-28 0,1 2-58 0,0 0-80 15</inkml:trace>
  <inkml:trace contextRef="#ctx0" brushRef="#br0" timeOffset="1.10363E6">8266 3106 532 0,'5'-2'259'0,"0"0"-13"16,-1 1-29-16,-1-2-28 0,-1 1-33 16,2 1-10-16,-1 0-7 0,-1 1-28 0,0 0-17 15,-1 0-2-15,0-2-6 0,4 2-20 0,-5 0 3 16,4 2-10-16,-3-2 4 0,-1 1-11 15,0 3-8-15,3-1-17 0,-6-1 18 0,5 1-8 16,-1 0-16-16,-1 0-7 0,0 1 4 0,0-2-9 16,-1 2 14-16,2 0-4 0,-1-2-1 15,1 0 1-15,-2 0-7 0,1-1-10 0,0 2 9 16,1-3-12-16,-1 1 18 0,1-1-9 16,2 0 5-16,-2-3-1 0,3 1-13 0,-1-2 16 15,-1 2 3-15,2-2 9 0,0 0-6 0,2-8 17 16,6 3-3-16,-7 2 8 0,-5 1-1 15,1 2 1-15,3 0 17 0,-3 1 2 0,1 0 29 16,-1 1-14-16,1 2-39 0,-2 0 15 0,2-2 5 16,-1 1 18-16,-1-2-60 0,1 2 14 0,2 1-2 15,-2-2-7-15,0 1 25 0,-1 1-30 16,0-1-6-16,2 0 32 0,-1 1-20 0,0-1-4 16,-1 1-18-16,3 0 6 0,-3-2 6 15,1 2 2-15,-1 0-1 0,0 0-2 0,0 0-38 16,0 0 4-16,0 0-30 0,0 0-16 0,0 0-22 15,0 0-45-15,0 0-59 0,-14-8 18 0,6 7-252 16,-6-2 10-16,-2-4 14 0,0-1 34 16,2-2 24-16,0-5 21 0,1 0 13 0,2-3-64 15</inkml:trace>
  <inkml:trace contextRef="#ctx0" brushRef="#br0" timeOffset="1.10408E6">8340 2400 394 0,'4'-1'261'15,"1"1"-25"-15,-2-1-38 0,2 1-40 0,0 1-8 16,-1-1-35-16,-2 1 5 0,2-1-31 0,0 2 20 16,-3 3-40-16,3 0 6 0,-2-3-22 15,0 1 9-15,-1 1-12 0,2-1-15 0,-2-1 25 0,3-1-17 16,-3 2 13-16,0-1-28 0,1-1 3 15,0 3 2-15,0-4 8 0,-1 1 7 16,0-1-13-16,-1 0-10 0,0 0-6 0,0 0 19 16,0 0 8-16,11-13 1 0,-8 8-2 0,1 1-5 15,0 0 4-15,-3-1 33 0,2 2-22 0,-1-2 42 16,1 2-1-16,-2-2-10 0,2 3-10 16,-2 0-7-16,0-3-7 0,-1 5-8 15,0 0 5-15,0 0-7 0,0 0-1 0,0 0 6 16,0-6-2-16,0 6-18 0,0 0 18 0,0 0-6 15,0-6-6-15,0 6-37 0,9-9 10 16,-9 6-23-16,3 2 51 0,-3 1-50 0,0 0 2 16,2-3-10-16,-2 1-38 0,0 1-7 15,0 1-11-15,0-2-8 0,0 2-6 0,0 0-19 16,0 0-29-16,0 0-3 0,0-7 11 16,0 7-70-16,0-7-34 0,0-1-82 0,0 1-47 15,0-5-34-15,0-4 27 0,0-2 22 0,0-3 11 16,0 0 1-16</inkml:trace>
  <inkml:trace contextRef="#ctx0" brushRef="#br0" timeOffset="1.10444E6">8666 1688 262 0,'11'-17'309'0,"-5"4"-54"0,-3 1-36 16,0 4-4-16,0 2-29 0,-2 0-33 0,2 1 10 15,-2 3-25-15,0 0-41 0,-1 2 15 0,-2 0-19 16,-1 3-25-16,-1 0 11 0,-5 7-14 15,4-4-9-15,-4 4-11 0,0 2-4 0,3-3-10 16,2-2 8-16,-1-1-5 0,1 0-1 0,3 1-2 16,-1-4-8-16,2 1-10 0,-2 0 21 15,2-1-8-15,-2 0-7 0,2-3-16 0,2 0 5 16,0-2 17-16,1-2-11 0,7-4 15 0,5-3-21 16,1-4 7-16,1-2 7 0,1-1-20 0,-2-1 35 15,1 1-14-15,-1-2 3 0,0 0 8 16,-5 3 2-16,2-3 4 0,-4 4 11 0,-2 2-6 15,-1 0 25-15,-2 3-43 0,0 5 1 16,-4-2 33-16,3 2-25 0,-3 6-21 0,0 0 14 16,0 0 1-16,0-5-30 0,-11-1-58 15,-4 10-25-15,-5 0-37 0,6 8 13 0,-10-1-227 16,6 3 27-16,-1 1-138 0,0 6 28 16,0-2 64-16,2 6 24 0,-5 3 13 0,0 5-1 15</inkml:trace>
  <inkml:trace contextRef="#ctx0" brushRef="#br0" timeOffset="1.10533E6">8142 5073 401 0,'0'0'264'0,"0"0"-51"0,0 0-19 0,0 0-31 15,0 0-7-15,0 0-9 0,0 0-10 0,0 0-26 16,0 0-4-16,0 0-9 0,0 0-7 16,0 0 0-16,0 0-24 0,0 0-7 0,0 0-16 15,0 0 9-15,0 0-25 0,0 0 9 0,0 0 12 16,0 0-16-16,0 0 7 0,0 0-20 15,0 0 8-15,0 0 3 0,0 0-12 0,0 0-15 16,0 0-5-16,0 0 27 0,0 0-6 0,0 0 14 16,0 0 5-16,0 0-21 0,0 0-2 0,0 0 5 15,3-6 7-15,11-2-29 0,-9 2 26 16,3 0-7-16,2-6 18 0,-4-1-18 0,2 4 1 16,1 0 25-16,-2 2 1 0,-3-1 21 0,0 4 4 15,0 0-6-15,-1-1 51 0,-1 2-32 16,-1 0-23-16,1 2 14 0,0-1-12 15,0 2 2-15,1-1-17 0,-3-1-21 0,0 2 12 16,0 0 19-16,0 0-25 0,0 0-9 0,0 0-3 16,0 0-6-16,3-5 8 0,-3 6-5 0,0 3-6 15,1-4-7-15,-2 3-14 0,2 2-45 16,-2 0-20-16,1 2-31 0,-3-2-14 0,0 12-13 16,3-12 12-16,0 7-204 0,-13 16 27 0,4-12 24 15,-3 1-118-15,2 0 26 0,-3-1-29 16,-1 1 23-16,1 1 80 0,2-3 5 0</inkml:trace>
  <inkml:trace contextRef="#ctx0" brushRef="#br0" timeOffset="1.10584E6">8156 5661 212 0,'4'0'318'0,"0"-1"-44"0,0 0-40 15,-2-1 15-15,1-1-40 0,2 2 9 16,-3-1-49-16,1 1 4 0,-2-1-40 0,2 0-21 16,-2 2 20-16,-1-4-47 0,3 3 0 0,-3 0 1 15,1-1-25-15,0 0-14 16,-3 1 7-16,-1 0-16 0,2 1 9 0,-3 1-16 15,-1 0 4-15,0 1-2 0,-1 1 10 0,-6 4-33 16,-1 4 11-16,3-4-3 0,2 5-3 0,2-6 14 16,-4 5-21-16,1-2 3 0,2-2 8 0,2 2-3 15,0-4-19-15,1 1 0 0,0-3 12 16,3 1-16-16,0 0 0 0,-2 0 4 0,3-2 5 16,0 0-4-16,0-2 14 0,0 0 0 15,0 0-13-15,0 0 14 0,0 0-18 0,12 11-6 16,-7-11 24-16,-1 0-8 0,0 0 10 15,-1-1-18-15,1 0 41 0,-1-1 12 0,1 1 3 16,-2-1-28-16,2 2 2 0,0-1 4 0,-2 1-8 16,1-3 36-16,-2 3-43 0,3-2 6 0,-3 1-1 15,1 0 0-15,0 1-34 0,-2 0-3 16,0-1-33-16,0 1-35 0,-2 1-28 0,-1 3-49 16,2-1 16-16,-2 0-269 0,-1 2 31 15,4-2-46-15,-6 3 42 0,2-3 26 0,-3 10 64 16,-4 4 8-16</inkml:trace>
  <inkml:trace contextRef="#ctx0" brushRef="#br0" timeOffset="1.10652E6">8037 6578 685 0,'-2'0'244'0,"-1"0"-57"0,2-1-4 0,-2 2-47 0,3-1-2 15,-4 2-48-15,2 0 1 0,1 0 3 0,-3 0-7 16,3 0-26-16,-2 2 27 0,3-2-13 0,0 2-8 16,-1 1 6-16,1-3-24 0,0 3-20 0,0-2-2 15,0 1 10-15,0-2 12 16,1 1-9-16,-1-2-2 0,3 1-11 0,-3-2 20 16,0 0-2-16,6 2-11 0,0-4-7 0,-3 0-2 15,-1-2 16-15,2 2-20 0,0-4 20 16,-1 2-1-16,7-9 22 0,-4 3-19 0,-2 1-1 15,-1 0 11-15,-1 3 14 0,-2 1 18 0,2 3 6 16,-1-4 13-16,0 4 0 0,-1-1-28 16,0 0 15-16,0 2-10 0,1-1 12 0,-1 1-11 15,2-2-7-15,-1 1-7 0,0 1-16 0,-1 1-18 16,0-1 5-16,0 1-8 0,0 0-4 16,0 0 35-16,0 0-17 0,0 0-13 0,4-6-4 15,-4 6 0-15,0 0-4 0,0 0-41 16,4 3-51-16,-4-1 32 0,-1 0-22 0,-2 3-26 15,3-3-28-15,-1 4-31 0,-7 11 8 0,3-6-32 16,-4 7-14-16,-2 1 17 0,3 1-104 16,-6-2-123-16,-1 0 12 0,3 4 24 0,-1 2-5 15,-2-5 53-15,-2 5 12 0,3-3 6 16</inkml:trace>
  <inkml:trace contextRef="#ctx0" brushRef="#br0" timeOffset="1.1068E6">7825 7096 513 0,'0'3'274'0,"3"1"-33"16,-2-3-37-16,4 2-43 0,-2-1-28 0,0-2-10 15,1 0-6-15,-1 0-23 0,1 0-22 0,-2 0-13 16,2-3-12-16,0 1 9 0,-1 1-27 16,-1 1 34-16,2-3-24 0,0 2-3 0,-3-1-8 15,1 1-2-15,1-2-11 0,0 2 14 0,-2 0-6 16,0-2 2-16,1 1 5 0,0 0-3 15,-2 2-30-15,3-2 23 0,-3-1-2 0,2 3-4 16,-2-1 9-16,3 1 2 0,-3 0-12 16,0-3-6-16,1 2-8 0,1 1 6 0,-2 0-17 15,2-2-1-15,-2 2-33 0,1 0-9 0,0 0 0 16,-1-1 6-16,0-1-217 0,-1 0-93 0,1 1 32 16,-3-4 9-16,3 5 14 0,0 0-61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0T07:17:47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20534 8337 643 0,'-2'1'192'0,"1"-1"-16"15,-2 0-7-15,2 0-30 0,-4 0-17 16,4 0 9-16,-2 0-1 0,2-1-3 0,-2-1-8 16,1 2-13-16,-2-1-19 0,1 1 14 15,-3-2-13-15,1 2-15 0,5-2 2 0,-3 2 14 16,1-2-17-16,-1 0-11 0,2 0-14 0,-2 0 6 16,1 0-1-16,0 0 5 0,1 0-25 15,0-2 0-15,-4-2 5 0,5 1 15 0,-2 1-17 16,0 0-12-16,2-1 4 0,-3 1 7 0,2-1-6 15,0 0-10-15,-1-1 4 0,0 1 10 0,1-1 11 16,1 0-11-16,0 2-25 0,0-3 1 16,0 1 27-16,-2 0-1 0,2 0-41 0,0 6 36 15,0 0-21-15,0-9-9 0,0-1-2 16,16-11 2-16,-10 9 7 0,-3 1-17 0,3 3 5 16,3 0 6-16,1-5 17 0,-3 5 4 15,-1 2-25-15,-1 3 26 0,1-1-36 0,-2 0 3 16,0 0 18-16,0 2 4 0,-1 0-22 0,-1-1-2 15,1 0 26-15,1 2-29 0,-3-1 19 16,0-1-11-16,3 3 1 0,-2-3 3 0,0 3-9 16,-2 0 16-16,2 0-13 0,-2-1-18 15,1 0-25-15,1-3 20 0,-2 4-26 0,0 0-7 16,0 0-8-16,0 0 7 0,0 0-31 0,0 0-44 16,0 0 12-16,0 0 11 0,0 0-246 15,0 0-12-15,0 0 24 0,0 0 24 0,0 0 42 16,0 0-46-16</inkml:trace>
  <inkml:trace contextRef="#ctx0" brushRef="#br0" timeOffset="145027.0341">4290 1744 293 0,'0'0'321'0,"0"-14"-28"0,0 14-57 0,0 0-3 16,0 0-17-16,0 0-15 0,0-14-36 0,0-1-18 15,0 12-9-15,0 1 5 0,0 2-15 0,0-1-1 16,1 0-44-16,1-1-1 0,-2 1-13 16,0 1-7-16,0 0-16 0,1-2 8 0,0 4-9 15,3-2-14-15,-1 1 24 0,0 1-10 16,3 0 8-16,6 7-21 0,1-6 4 0,1 8-22 16,4 0 17-16,-2-2-16 0,1 0 11 0,0 4-24 15,2 2 8-15,2 0 4 0,-2 1 0 16,-3-2-6-16,2 3-7 0,1-2 5 0,-1 1 11 15,-1 0-1-15,1-1 9 0,0-1 0 0,1 2-14 16,-3 0 19-16,0 1-26 0,3 0 17 16,-5-1-5-16,5-2-5 0,-6 0 2 0,2-2 3 15,-6-2-15-15,6 4 4 0,-7-4-16 0,1 2 28 16,-1-4-16-16,-1 0 7 0,-3-3-16 16,-1 3-12-16,-2-3-13 0,3-1-23 0,-4 1-41 15,1-2-18-15,-1-3-45 0,0 0 15 0,0 0-293 16,0 0 36-16,0 0 5 0,0 0 28 15,0 0 25-15,-9 11 16 0,7-12 6 0</inkml:trace>
  <inkml:trace contextRef="#ctx0" brushRef="#br0" timeOffset="145421.6125">4804 1774 212 0,'-1'-3'415'0,"2"-2"-84"0,-2 0-65 0,3 1-18 16,-3 2-35-16,2-1-22 16,-1 0-23-16,-1 0 15 0,1 3-55 0,1-4-20 15,-1 4 2-15,-1 0-7 0,0 0-22 0,-1 3 9 16,1 0-11-16,-3 1 23 0,2 1-48 16,-7 8 11-16,1 0 0 0,-1 3-12 0,0-1 45 15,-2 3-34-15,-1 1 2 0,1 0 21 0,-1-1-31 16,-1-1-24-16,-1 1 7 0,3 0 7 0,-6-1-7 15,4 2 3-15,0 0-6 0,-2 1-7 16,6-1-6-16,-3-3 3 0,0-1 5 0,3 1-31 16,-5-2 15-16,4 0-4 0,-3 0-13 0,3 0 13 15,1-3 2-15,-2 1-21 0,3-2 36 16,0 1-19-16,0-4-3 0,3 0 30 0,-1-1-3 16,2-1-5-16,0 1-14 0,2-2-27 15,-1 0 5-15,1-1-43 0,-2 1-18 0,2-2-9 16,-1 0-22-16,0-2-41 0,1 1-50 0,0-1 18 15,4-1-200-15,0-1-75 0,3 0 29 16,-1-2 28-16,9-6 60 0,2-1 23 0,-1 3-44 16,3 1 1-16</inkml:trace>
  <inkml:trace contextRef="#ctx0" brushRef="#br0" timeOffset="145768.6376">4928 2075 365 0,'5'1'347'0,"0"-1"-59"16,-2 1-52-16,3-1-17 0,-2 1-23 0,0-1-6 15,0 2 0-15,-2 0-30 0,3 1-9 0,-1 0-9 16,1 3 1-16,4 7 7 0,-4-5-36 16,4 3 28-16,-1 2-26 0,-3-4-11 0,0 0-23 15,-1-1-1-15,-3 0 6 0,2-1-7 0,-2 2-10 16,1-3-15-16,3 10 14 0,-4-3-24 0,-1-5 6 15,1 1-5-15,-1 1-2 0,0-10-5 16,0 6-4-16,0 1-2 0,0-1-5 16,0-6-2-16,0 8-4 0,0 0-1 0,0 0 19 15,0-8-13-15,0 8 19 0,0 0-5 0,0-2-96 16,0-6-6-16,0 8-10 0,0-2-39 16,0-6-24-16,0 6-44 0,0-6-21 0,0 0 19 15,0 0-243-15,-4 9-24 0,8-12 31 0,1 1 27 16,-1 1 26-16,0-2 19 0,9-1 30 0,1 1 19 15</inkml:trace>
  <inkml:trace contextRef="#ctx0" brushRef="#br0" timeOffset="145998.2667">5250 2325 340 0,'7'1'322'0,"-4"0"-47"0,3 2-38 0,-3-1-46 15,1-2-2-15,0 4-4 0,0-1-6 0,1 0-39 16,-4 5-9-16,-1-3 19 0,0 1-46 15,0 3-5-15,0 3-10 0,-12 18-17 16,5-15-7-16,1-1 15 0,-3 0-26 16,1 1-3-16,-1-2-13 0,-2 2 13 0,1-3-32 15,-3-2-17-15,2 2-51 0,1-3-9 0,3-2-49 16,1-3 9-16,1-2-274 0,-2-1-8 16,7-1 21-16,0 0 2 0,0 0 22 0,-7-10 10 15,7 5-66-15</inkml:trace>
  <inkml:trace contextRef="#ctx0" brushRef="#br0" timeOffset="146408.3903">5694 1746 320 0,'4'-4'378'0,"-2"-2"-58"0,0 2-49 16,-1 2-7-16,1-1-22 0,1 0-35 16,-2 2-21-16,2-1 3 0,0 2-49 0,3 0-14 15,-2 2 16-15,1 1-8 0,8 4-18 0,-1 1-2 16,4 2-32-16,-4 2-6 0,3-1-28 16,0 3 30-16,-2 0-16 0,3 1-1 0,-2 3 1 15,0-2-23-15,2 2-18 0,-5-2 0 0,2 1 16 16,-1 0-5-16,1-1 3 0,-2 1 1 15,-2 0-18-15,3-1 14 0,-3-2-20 0,-1-3 17 16,2 3-13-16,-3-2-1 0,-1-2 3 16,1 1 11-16,-4-5-7 0,5 6-5 0,-4-4-11 15,-2-1 12-15,-2-7-28 0,0 0 18 0,0 6 6 16,0-6-2-16,0 6-26 0,0-6-17 0,0 6-9 16,0-6-26-16,0 0-34 0,0 0-36 15,0 7-47-15,0-7 18 0,2 8-197 0,-2-10 29 16,2 0-112-16,-2-2 30 0,2 0 50 15,5-12 27-15,0-1 12 0,1 2 8 0</inkml:trace>
  <inkml:trace contextRef="#ctx0" brushRef="#br0" timeOffset="146747.6804">6182 1823 578 0,'3'-2'334'0,"-1"-2"-40"0,0 0-47 16,-1 2 8-16,0 1-44 0,2-1-43 0,-3 1-14 15,2 1-15-15,-2 1 19 0,2 1-39 16,-2 2-3-16,1 2 12 0,0 0-14 0,-1 0-10 16,0 3-21-16,0 10-6 0,3-6 14 0,-3-3-33 15,0 5 10-15,0 3 12 0,-14 18-39 16,10-17 17-16,1 2 1 0,-1 0-21 0,-1-4 17 16,-2 3-9-16,3-3 8 0,-3-1-26 0,2 1 6 15,-4 0 5-15,2-2 2 0,-1-1-12 16,3-2 7-16,-2 0-4 0,-1 0-19 0,2 1 0 15,-1-5 2-15,2 0 1 0,1 0 0 0,-1-3-13 16,2 1-6-16,-1-1 1 0,2-1 31 0,-1 1-4 16,-1-3-23-16,2 2-6 0,0-1-38 15,1 1-29-15,-1-3-14 0,-1 2-35 0,1-1-22 16,0-1 14-16,2-1-145 0,0-1-179 16,2-1 3-16,1-2 63 0,-1 0 11 0,1 2 6 15,5-9 28-15,1-1 13 0,0 1 4 0</inkml:trace>
  <inkml:trace contextRef="#ctx0" brushRef="#br0" timeOffset="147066.3336">6375 2124 520 0,'4'1'305'0,"-1"1"-36"16,1-1-31-16,-2 3 5 0,2-1-48 0,0 0 16 15,-2 0-47-15,0 1-5 0,-1 0-5 16,1 0-34-16,0 1-4 0,-2 1 22 0,5 8-26 16,-4-3-28-16,0-2 9 0,-1-2 8 0,0 1-31 15,0-1-14-15,2-1-7 0,-2 0 1 0,0 1-12 16,0-7 6-16,0 0-7 0,0 7-3 16,0 0-11-16,0 0 27 0,0-7-39 0,0 7 15 15,0 0 29-15,0-7 4 0,0 8-48 0,0-1-2 16,0-7-1-16,0 9-37 0,-9 3-46 15,6-9-37-15,2 0-78 0,1 1 16 0,0-1-299 16,-3-1 52-16,2-1 38 0,-2 2 26 0,1 0 22 16,2-2 5-16,0 2 12 0,0-1 3 15</inkml:trace>
  <inkml:trace contextRef="#ctx0" brushRef="#br0" timeOffset="147403.8908">6909 2546 312 0,'3'4'331'0,"0"-2"-57"0,1 1-48 16,-3 0-25-16,-1 3-30 0,1-1-13 0,0 0-4 15,-3 0-28-15,2 3-10 0,0-1-19 0,-10 14-6 16,1-7-5-16,2 1-2 0,1-2-24 0,-4 0-5 16,1 2 14-16,0-2-10 0,-1-1-1 15,1 2-15-15,0-3-19 0,-3-1 4 0,3-1-5 16,-1 1-2-16,4-3-6 0,-3-1 3 16,4 2-20-16,-1-4-25 0,3 1-38 0,1-1 6 15,-3-3-235-15,3 1-74 0,-2-1-19 0,4-1 24 16,0 0 24-16,0 0 11 0,0 0 2 15</inkml:trace>
  <inkml:trace contextRef="#ctx0" brushRef="#br0" timeOffset="148054.1482">8542 1898 394 0,'0'-2'357'0,"-1"-2"-52"0,0 1-29 0,-2 2-26 16,3-2-18-16,0 0-17 0,0 2-25 0,0 0-34 15,2 1 6-15,1 1-27 0,0 1 20 16,3 1-15-16,7 7-15 0,5 1-15 0,-4 1 15 15,4 1-24-15,0 4-8 0,1-2-21 16,0 3-1-16,0-1 7 0,0-1-19 0,-2-1-6 16,2 1-6-16,0 1 0 0,-1-2-10 0,-1 1-3 15,0 0-5-15,3 0 4 0,-3-2-17 0,-1 1 0 16,-3-3-1-16,2 3-1 16,-6-3-2-16,-1-1 26 0,1 4-1 0,0-3-3 15,-4-6-46-15,-2 2-15 0,-1-1-5 0,2 0-57 16,-4-3-9-16,0-1-42 0,0-3-3 0,0 0-67 15,0 0 18-15,0 0-198 0,0 0 29 16,-8 9-69-16,5-11 9 0,3-2 25 0,-6 0 90 16,6-1-19-16,-3-10 10 0</inkml:trace>
  <inkml:trace contextRef="#ctx0" brushRef="#br0" timeOffset="148408.3003">8988 1892 343 0,'3'-7'365'0,"-2"2"-71"0,1 1-38 0,-1-1-15 0,0 3-26 16,-1-1-28-16,0 1-35 0,2 1-10 16,-2 1-8-16,0 0 9 0,0 0 8 0,0 4-33 15,-2 0 10-15,-3 13-5 0,-3-5-18 0,1 2 0 16,0 0-20-16,-2 4-10 0,3-1 17 0,-7-3-23 16,6 5 22-16,-1 0-29 0,1-2-13 15,-4 1-5-15,2-2-3 0,0 3 0 0,-1-4 1 16,0 0-3-16,-1 2-9 0,3-3 9 15,-4 3-22-15,2-5 6 0,1 3 17 16,0-2-25-16,-1-1-18 0,-1 1 21 0,6-3-11 16,-4 1 5-16,0-3-2 0,3 1-1 0,-2-1-10 15,4-2 18-15,-1 0-18 0,-5 3 14 0,5-4-20 16,-1 0-7-16,2 0-15 0,1-2-11 0,-1-1-47 16,3-2-26-16,-2 1-26 0,3-1-50 15,0 0 16-15,0 0-256 0,-3-6-9 0,6 1 28 16,7-5 27-16,-3-5 2 0,7 0 21 15,-2 2 13-15,0 1-4 0</inkml:trace>
  <inkml:trace contextRef="#ctx0" brushRef="#br0" timeOffset="148751.4323">9192 2058 565 0,'16'-3'310'0,"2"-2"-44"0,-1 1-40 15,-3 4 5-15,-2 0-18 0,-3 0-49 0,-9 0-3 16,8 0-39-16,-3 0-4 0,3 0-10 16,11 17 10-16,-10-10-34 0,-4-1 6 0,-1 0-23 15,0 0-6-15,-3 2 9 0,-1-1-16 16,0-7 2-16,0 12-11 0,0 3-2 0,-10 15 6 16,4-14-11-16,1-2 5 0,-4-1 18 0,4 1 3 15,-1-5-31-15,5 0-7 0,-3-2 3 0,2 1-10 16,0-3 21-16,1 1-19 0,1-2-9 0,0 1 49 15,-1 0-22-15,0-2-7 0,1-3-18 16,0 0 33-16,0 8-23 0,0-8 35 0,12 13-23 16,-6-10-17-16,-2 0 2 0,9 3-3 15,0-2 3-15,-1-2-36 0,-3 1-2 0,-3-2-46 16,2-1-26-16,-8 0-60 0,14 0 14 0,-1 0-226 16,2 0-97-16,18-10 33 0,-19 10 0 15,-6 0 25-15,5 0 26 0,-3 0 14 0,3 0 0 16</inkml:trace>
  <inkml:trace contextRef="#ctx0" brushRef="#br0" timeOffset="148999.2316">9722 2398 409 0,'2'3'347'0,"0"1"-50"0,-1-1-47 0,1 3 1 15,-2 0-35-15,-2-1-24 0,-3 10 0 0,-1 0-8 16,1 0-39-16,-5-2-10 0,-3 4-31 15,0 0 25-15,-1 3 0 0,-3-5-46 0,2 2 26 16,-5-1-30-16,2-1-23 0,0 0 5 16,3-1-17-16,3 1 3 0,-1-2-23 0,2-4-23 15,0 2-8-15,4-6-24 0,-1 1-40 0,3 0-29 16,0-5-56-16,4-1 13 0,1 0 14 0,0 0-335 16,0-1 31-16,5-2 63 0,-3-1 14 15,10-7 58-15,3-6 15 0</inkml:trace>
  <inkml:trace contextRef="#ctx0" brushRef="#br0" timeOffset="149349.5578">10002 1923 858 0,'5'-3'267'0,"1"0"-32"16,-1 0-15-16,1 2-26 0,-2 1-10 16,2 3-7-16,-1-2 3 0,10 5-25 0,-3 3-24 15,-4 1 15-15,6 1-29 0,-1 3-27 0,-2 0-3 16,5 0-9-16,-6 1 15 0,4 0-18 0,-1 1-7 16,-2 0-26-16,-2-2 9 0,5 3 18 15,-1-2-33-15,-3-1-1 0,1 1 40 0,0-2-46 16,-1 0-20-16,-1-1 11 0,1 0 1 15,-2-6 15-15,1 4-5 0,0-1-19 0,-1-2 2 16,-3-1-4-16,0-1-36 0,-3-2-1 0,1 1-47 16,1-1-29-16,-3 0-37 0,3-2 15 15,1 0-203-15,-2-1-113 0,-3 0 29 0,0 0 29 16,0 0 23-16,6 0 27 0,11-17 28 16,-7 4 8-16</inkml:trace>
  <inkml:trace contextRef="#ctx0" brushRef="#br0" timeOffset="149658.2369">10451 2030 483 0,'3'-6'355'0,"0"-1"-25"0,0 3-51 0,-3 2-35 15,0-1-6-15,3 1-22 0,-2-1-14 0,-1 2-16 16,2-1-35-16,0 2-8 0,-1-1 2 16,-1 2-32-16,0-1 16 0,0 3-10 0,0 1-14 15,-3 2 18-15,1-2-24 0,-2 12-6 16,-1 0 14-16,0-2-44 0,0 1 4 0,-2 2 3 15,1 1-12-15,-3-1-3 0,1 1 2 0,2-1-8 16,-4 1-14-16,1 0-12 0,4-3 16 16,-7 1 1-16,1 2-7 0,0-3 6 0,2 2-2 15,0-4 11-15,-1 3-30 0,1-2 8 0,-1 0-6 16,0 2-2-16,1-2-2 0,0-3-2 16,1 0-99-16,-1 0-36 0,3-1-27 0,-1-5-21 15,5-1-61-15,-3-2 21 0,0 2-196 16,4-2-65-16,1-2 32 0,0 0 32 0,1 0 23 15,3-3 27-15,-4 0 29 0,6 0 12 0,7-7-1 16</inkml:trace>
  <inkml:trace contextRef="#ctx0" brushRef="#br0" timeOffset="150020.2783">10539 2200 363 0,'10'-5'339'0,"-1"1"-60"0,-1 2-22 0,0-1 5 15,2 0-46-15,-6 2 0 0,2 1-16 0,-1-2-19 16,2 2-22-16,-2 0-39 0,-5 0 14 0,0 0-37 16,8 0 21-16,-8 0-38 0,16 11 19 15,-12-7-41-15,1 0-1 0,-4 0 5 0,2 1-19 16,-2 1 2-16,-1 0-6 0,0 0 20 16,0-6-21-16,0 12 1 0,0-1-19 0,-11 15-1 15,4-13 18-15,1 0-32 0,1-3 7 0,1-1-13 16,0 0 0-16,1-2 11 0,-1-1 21 0,2 2-26 15,1-1-7-15,1-3-1 16,0 1 29-16,-3 0 4 0,3 1-7 0,-2-1-35 16,2 0 10-16,0-1 29 0,0-4-23 0,0 0 4 15,0 0 1-15,0 7 5 0,0-7 0 16,0 6-13-16,12 3-24 0,-8-7-30 0,-1-2-54 16,1 1-85-16,13-5 17 0,-7-3-296 15,4 1 57-15,1-2 6 0,2 2 26 0,-1 0 30 16,1 2 20-16,-2 0 12 0,-3 3-3 15</inkml:trace>
  <inkml:trace contextRef="#ctx0" brushRef="#br0" timeOffset="150257.8926">10924 2496 257 0,'3'4'394'0,"-2"1"-74"0,-1-2-46 0,0 3-21 0,0-1-19 16,0 0-4-16,-1 0-19 0,-2 1-35 15,3 0-2-15,-13 17-43 0,6-10-28 0,-1-2 22 16,4-3 0-16,-7 3-24 0,3-4-42 16,-1 3 13-16,-5-2 9 0,9 1-36 0,-2-1-2 15,1-3-15-15,0-2-43 0,-3 2-42 0,4-3-75 16,1 0 13-16,-3 1-326 0,2-2 32 16,4-1-27-16,1 0 28 0,0 0 75 0,-10 0 15 15,10 0-25-15</inkml:trace>
  <inkml:trace contextRef="#ctx0" brushRef="#br0" timeOffset="150940.1424">14780 2063 436 0,'-1'-6'345'16,"-1"2"-44"-16,1 0-42 0,1 0-15 16,0 0-11-16,0 1 9 0,0-2-29 0,0 4-28 15,0-1 11-15,3-2-40 0,-2 3 3 0,3 1-7 16,1 0-24-16,2 1-5 0,9 3-16 15,3 4-29-15,-1-1-9 0,-1 3 35 16,-2 2-11-16,8 3-27 0,-4-1-8 16,-1 3-5-16,3-2-6 0,-6 1 3 0,3 3-4 15,-1-4-5-15,0 2 6 0,1 2 6 0,-1-1-6 16,-3-1-4-16,0-2-17 0,1 1 14 16,-4 0-3-16,1 2-38 0,1-6 1 0,-4 1 16 15,-1-2-12-15,-3-4 18 0,4 7-2 0,-3-6-67 16,-2 0-28-16,1-3-27 0,-1 1-19 0,-1-2-36 15,-2-1-16-15,3-1 17 0,-2-2-217 16,-2 0-92-16,0 0 35 0,0 0 29 16,8-9 21-16,-7 6 25 0,3-12-36 0,4-2 9 15,-7-1 66-15</inkml:trace>
  <inkml:trace contextRef="#ctx0" brushRef="#br0" timeOffset="151253.3114">15212 2098 574 0,'0'-6'302'0,"0"2"-21"15,0-2-19-15,0 4-38 0,0-1 15 0,1 0-51 16,1 0-16-16,-2 2-28 0,1 0 19 16,-1-1-39-16,0 2-13 0,-1 3 10 0,-2 1-3 15,2 0-6-15,-6 12-1 0,2-3-5 0,-5 3-25 16,3-1-11-16,-4 0 14 0,1 2-33 0,0 1 19 16,-2 1-17-16,-2-2-2 0,3 3 0 0,-5-3-5 15,4 0-5-15,-1 4 8 0,-1-4-33 16,2 3-9-16,-3-4 2 0,2 2-2 0,-1 1 23 15,0-8-24-15,0 9 17 0,5-3 7 16,-1-4 2-16,0 0-14 0,3-2 6 0,-2 0-6 16,3-1-4-16,0-4 3 0,2 0 3 0,1-1-46 15,1-3-33-15,-1 0-29 0,0 1-24 16,2-1-13-16,1 0-14 0,-1-2-54 0,5-3 17 16,-2 2 16-16,2-3 15 0,10-7-295 0,-1-3 16 15,2-2 30-15,4-1 5 0,-1 1 25 16,-1 1 50-16,2-1 4 0</inkml:trace>
  <inkml:trace contextRef="#ctx0" brushRef="#br0" timeOffset="151584.2843">15490 2264 421 0,'21'-1'325'0,"-3"-1"-64"0,-9 2 0 0,1 0-47 0,-2 0-6 15,1 0-18-15,1 0 6 0,-1 0-14 0,-2 0-42 16,-1 0-15-16,-6 0-10 0,9 0 9 15,1 13-35-15,-6-9-1 0,-1 0 14 0,-1 2-15 16,-2 0 1-16,0 1-20 0,0 15 10 16,0-16-2-16,0 7 14 0,-10 19-30 0,5-18-19 15,1 3 7-15,-1 2-14 0,-1-3 12 16,2 1-7-16,0 0-15 0,-1-1 5 0,1 1 18 16,1-1-17-16,2-7-11 0,-2 4 5 15,3-4 8-15,0-9-13 0,0 8-20 0,0-1-1 16,0 1 1-16,0-3 36 0,0 2-30 15,13 12 17-15,-5-8-7 0,-3-5-31 0,1-1-13 16,2-1-50-16,-3-1-38 0,2-3-53 0,3 0 15 16,-10 0-215-16,14 0 27 0,22-14 29 15,-12 10-95-15,0-8 20 0,3 7 26 0,-5 1 24 16,1 1 37-16,2 2-16 0</inkml:trace>
  <inkml:trace contextRef="#ctx0" brushRef="#br0" timeOffset="151798.3483">15988 2649 301 0,'2'3'360'16,"-1"0"-41"-16,1 2-59 0,-2-2-24 16,3 0-11-16,-3 1-25 0,0 2-1 0,-1 0-10 15,1 0-12-15,0 1 2 0,-16 17-27 0,9-11-9 16,-4 0-25-16,2-1-25 0,-1 2 7 0,-2-1-20 16,0-1 8-16,-1-1 0 0,0-1-14 15,0 0-19-15,1-2-31 0,0 1 15 0,1-1-55 16,-2 0-31-16,3-5-49 0,2 3 10 15,-1-6-241-15,3 0-115 0,6 0 16 0,0 0 32 16,0 0 34-16,0 0 30 0,-8-14 8 16,9 8 10-16</inkml:trace>
  <inkml:trace contextRef="#ctx0" brushRef="#br0" timeOffset="152150.6152">16272 2213 683 0,'5'-5'370'0,"-2"2"-69"16,1-1-1-16,-1 2-29 0,10-6-21 16,-5 3-29-16,-2 1-26 0,-1 0 1 15,1 2-22-15,0 1-2 0,-1 0-26 0,3 1-14 16,-3 0-16-16,-5 0-5 0,0 0-11 0,14 0 16 15,17 17-45-15,-17-8 14 0,0 1-16 0,0 0-22 16,0 0 15-16,1 1-20 0,-2 1-10 16,0-1 5-16,-1 0 18 0,0 2-38 0,1-2 38 15,-3 0-48-15,2 0 8 0,0 0 22 0,-1 2-21 16,2-3-1-16,-5 0-63 0,4-1-74 16,-4-3-51-16,5 4 15 0,-5-5-209 0,5 1-121 15,-5-2 35-15,-8-4 31 0,6 0 28 16,-6 0 55-16,9 0 25 0,5-13 18 0,-6 3-15 15,-3-1-27-15</inkml:trace>
  <inkml:trace contextRef="#ctx0" brushRef="#br0" timeOffset="152483.5143">16853 2189 560 0,'2'-3'383'16,"1"0"-55"-16,-1 2-29 0,1-1-7 0,-1 0-43 15,2 0-18-15,-1 1-21 0,-2 0-22 16,0 1-29-16,1 0-14 0,0 1-10 0,-2 2-27 15,0 1-11-15,-2 2 34 0,-2 6-28 0,1-1 3 16,-3 4-18-16,-2 4-21 0,3-1 8 16,-3-1 14-16,-1-1-29 0,-1 3-10 0,0-2 24 15,-2 3-8-15,0 1-7 0,0 1-17 16,-2-2-14-16,2-3-4 0,0 3-2 0,-2 1-17 16,1-2 12-16,0 1 6 0,0-3 14 15,1-1-15-15,5 1-13 0,-4-2-2 0,3-2 12 0,-2 1 5 16,2-2-31-16,2 1 21 0,-1-5-1 15,2-1-2-15,1-1-2 0,1 1-15 16,0 0 22-16,0-2 5 0,1-1-24 0,-1 0 6 16,1 1 0-16,2-2-70 0,-3 0-49 15,0 0-38-15,2 0-75 0,-2-3 19 0,3 2-291 16,0-2 22-16,0 0 39 0,6-1 50 0,-2 0 12 16,-1-2 23-16,13-3 25 0,-1-3 14 15,3-4 9-15</inkml:trace>
  <inkml:trace contextRef="#ctx0" brushRef="#br0" timeOffset="152885.8722">17093 2425 539 0,'6'-2'382'0,"1"2"-58"0,-2-3-76 0,-1 2-17 15,-1 2-7-15,0-1-14 0,1 1-43 0,-2 1 41 16,1 0-62-16,0 2 2 0,-1 2-16 0,6 8-37 15,-3 0-1-15,-4-2 17 0,2 4-19 16,-3-7-24-16,0 5-10 0,0-1-8 0,0 4-13 16,-14 16 15-16,11-15-13 0,-1-6-18 15,0 4 12-15,2-1 33 0,-1-1-41 0,1-4-15 16,0-2 22-16,1-1-6 0,1-2-8 0,0 2 26 16,0-7-6-16,0 6-4 0,10 14-3 15,1-8-11-15,0-2-1 0,2-2-2 16,1-1-3-16,1 1 51 0,1-4-18 0,-4 1 11 15,4-3 7-15,-2 1-10 0,-4-1-6 0,3-1 5 16,-5-1-8-16,2 0-7 0,-10 0 13 16,7 0-12-16,1 0-38 0,0 0-3 0,-2 0 18 15,2 0-25-15,-8 0 0 0,7 0-63 0,0 0-80 16,-7 0-23-16,6 0-49 0,-6 0 19 0,0 0-121 16,8-7-88-16,-12 7 31 0,2 0 29 15,-2 1-49-15,0 1 17 0,0-1 37 0,-1 2 29 16,-9 5-1-16,0 1 48 0</inkml:trace>
  <inkml:trace contextRef="#ctx0" brushRef="#br0" timeOffset="153068.9964">17138 2920 425 0,'-3'4'310'0,"1"-1"-27"0,0-3-36 16,0 3-29-16,2-1-16 0,0-1-25 15,0 0 13-15,2 0-39 0,0-1-28 0,1 0-16 16,-1 0-25-16,3 0 2 0,0-1-14 15,-1-1-29-15,1-1-34 0,-1 1-65 0,2 1 6 16,0-4-238-16,1 3-105 0,-5-1 25 0,2 0 27 16,-4 0 49-16,0 1 13 0</inkml:trace>
  <inkml:trace contextRef="#ctx0" brushRef="#br0" timeOffset="153255.764">17062 3091 1011 0,'5'1'336'0,"3"-1"-37"0,1 0-44 15,-3 2-58-15,2-2 0 0,0 0-25 0,6 0-12 16,16-12-54-16,-13 6-6 0,-4-1-86 0,2-3-57 16,3 0 3-16,-4-4-309 0,1 2 25 15,0-1-88-15,-3 1 26 0,1-4 59 16,0-3 53-16,-2 0-53 0</inkml:trace>
  <inkml:trace contextRef="#ctx0" brushRef="#br0" timeOffset="174123.2216">3010 5216 354 0,'13'0'266'0,"-13"0"-47"0,0-14-6 0,0 14-24 0,0 0-29 15,23-25 14-15,-22 20-2 0,2 0-17 16,-3 2 6-16,0-2-32 0,0 2-3 0,1-2-14 15,1 0 10-15,-2 1 2 0,0 1-19 16,0-1-9-16,1 1-19 0,-1 0 47 0,0 0-28 16,1 0-19-16,0 2-4 0,1-2 2 15,-2 1-26-15,0 2-3 0,0 0-2 0,0 0 22 16,0 0-25-16,0 0-6 0,0 0-16 0,0 0-20 16,0 0 39-16,0 0-18 0,0 0-16 0,0-7 9 15,0 7-2-15,1-4 7 0,-2 5 16 16,1 1-51-16,0 0 21 0,0 3-10 0,-2 0 40 15,2-2-39-15,-2 5 5 0,2-2 11 0,0 2 3 16,0 0-20-16,0 4 3 0,0 3-9 16,0 2 18-16,0 1 11 0,0 0-19 0,0 2 17 15,0-1-22-15,0 1 3 0,-7-2 30 16,7 2-16-16,0 0-20 0,0 1 4 0,0 0 14 16,0-1-7-16,0 1 19 0,-6-2-16 0,6 1-12 15,0 0 1-15,-11 25 18 0,9-26-19 16,0 0 5-16,2-3-3 0,0 5 16 0,-2-2-2 15,2-10 3-15,0 4-23 0,0 4 28 0,0-2-29 16,0 3 23-16,0-2-17 0,0-4 5 0,0 1 17 16,0-4-23-16,0 1 3 0,0-3 24 15,0 0-31-15,-11 6-9 0,10-8 16 0,1 2 12 16,-2-5 16-16,2 2-12 0,0-4-1 16,0 0 3-16,0 0-20 0,0 6 7 0,0-6 25 15,0 0-5-15,0 7 26 0,0-7-6 16,0 0-15-16,0 6-3 0,0-6 38 0,-4 8-29 15,4-8 21-15,0-2 2 0,0 0-23 0,0-2-7 16,0-2 20-16,0 0-18 0,0-1 23 16,0-1-49-16,0-2 15 0,0-8 18 0,0 1-30 15,0-1 15-15,0 0-23 0,0-2 31 0,0-2-21 16,0 1 8-16,0 0-15 0,0-1 2 16,0 3-1-16,0-3 9 0,0 2-2 0,0-1 3 15,0 2 21-15,0-1-24 0,0 3-3 0,0 2-4 16,0-1 1-16,0-3-1 0,0-1 18 15,0 0-16-15,0 2 1 0,0-1 1 0,0 2 3 16,0 2 4-16,0 1-12 0,0 0-1 16,0 4 2-16,0-1 14 0,0 2 15 0,0-5-14 15,0 0-15-15,0-1 5 0,0 3-1 0,0 0-27 16,0 2 17-16,0-16 22 0,2 12-6 0,-2 6-2 16,1-4 9-16,-1 4 5 0,4-8-2 15,-3 6-5-15,-1 0 5 0,0-1-14 0,3 4 6 16,-3-1-3-16,2 2-29 0,0-1 39 15,-1 2-17-15,3 0 8 0,-2-1-13 16,1 0 22-16,-1 2-10 0,7-10-7 0,-5 4-2 0,3 5 3 16,-2-3-10-16,0 2-1 0,4-5-3 15,-2 4 8-15,-3 3 12 0,3-2-22 0,-3 3 13 16,0 3-6-16,2-3 2 0,-1 2-17 16,0 1 17-16,0 0 1 0,3 0-16 0,-8 0 18 15,0 0 2-15,6 0 2 0,7 0-5 0,16 13 11 16,-18-9-17-16,4 5 6 0,0-4-7 15,0 3 20-15,-3 0-11 0,-2 4-25 0,2 0 23 16,-3-4-6-16,2 4-5 0,-2 0 29 16,-1-1-14-16,-3 3-9 0,1-1 10 0,-2-3 1 15,0 1 9-15,-3-2-4 0,1-2 9 16,-1 1-17-16,-1-8 0 0,0 7 6 0,0 6-23 16,0 0 34-16,-13 14-3 0,5-13-14 0,2 0 6 15,-3-6-9-15,3 6 4 0,-3-4 7 16,1-2-3-16,-2 2-3 0,-2-2 3 0,2 1-1 15,0-1-4-15,-3-4-11 0,4 0 5 16,-1 0 14-16,1-3 0 0,3 3 3 0,-7 1 7 16,1 0-5-16,3-3-14 0,0 1 2 0,2-1-6 15,-2 1-4-15,4-2 16 0,-2 0 1 0,2 0 0 16,0-1-25-16,0 2 13 0,-1-2 5 0,0 0 14 16,3 2-13-16,0-2-20 0,-2 0 23 15,0 1 5-15,1-1-6 0,1 2-19 0,1-2 24 16,-2 0-20-16,4 0 25 0,0 0-11 0,0 0-7 15,0 0 25-15,0 0-12 0,0 0-16 0,0 0 22 16,-8 0 1-16,8 0-40 0,0 0-17 16,0 0 6-16,-6 0-61 0,6 0 7 15,0 0-29-15,0 0-16 0,-18 8 2 0,15-2-12 0,-2-4-31 16,-6 10-36-16,3-5 17 0,2-1-161 16,-5 3-87-16,0 1 46 0,1 2-4 0,-1-2 54 15,1 0 5-15,1 3 18 0,0-2-2 16,2 1 63-16</inkml:trace>
  <inkml:trace contextRef="#ctx0" brushRef="#br0" timeOffset="174797.8388">2793 5792 371 0,'0'3'268'0,"-3"-2"-16"15,1 1-28-15,2 0-13 0,-3 1-31 16,1-3 2-16,2 2-22 0,-1-1-21 0,1 0 7 16,-2 1-20-16,1-2-18 0,0 2 32 0,-1-2-20 15,2 0-25-15,0 3 13 0,0-2-12 16,0-1-16-16,0 1-7 0,0 0 0 0,0-1-23 15,0 0 7-15,0 3 39 0,-2-3-43 0,2 0-9 16,0 1 4-16,0-1-13 0,0 0 12 16,0 1-6-16,0-1-34 0,1 1 18 0,0-2 10 15,1 1-14-15,-1 0 10 0,2 1-2 16,0 1-31-16,1-2 33 0,0 1 1 0,2-1 16 0,-2 0-30 16,3 2 32-16,-1-2-41 0,2 0 11 15,-8 0-16-15,6 0 0 0,6 0 16 0,3 0-17 16,16 8 13-16,-19-8-10 0,2 0-18 15,-3 0 31-15,-2 0-2 0,6 0-5 0,-2 0-4 16,1 0 12-16,-3 0-9 0,6 0 5 0,-3 0 5 16,1 0-8-16,2 0-14 0,-4 0 18 15,3 0-2-15,-1 0 20 0,0 0-4 0,19-5-23 16,-25 5-7-16,7 0 3 0,-4 0 1 16,4 0 12-16,-3 0-8 0,-2 0-14 0,0 0 19 15,0 0 3-15,4 0-11 0,3 0-2 16,1 0 0-16,-3 0 1 0,-1 0 20 0,-2 0-4 15,-2 0 16-15,-2 0-5 0,1 0-2 16,0 0-18-16,-3 0 2 0,2 0 1 0,-3 0 4 16,2 0-5-16,0 0-5 0,-2 0 23 15,0 0-16-15,-6 0-15 0,9 0 16 0,-2 0-12 16,-7 0 4-16,7 0 5 0,-7 0-14 0,7 0 19 16,-7 0-2-16,9 0-21 0,-9 0 8 0,0 0-3 15,6 0-60-15,-6 0-39 0,7 0-33 16,-7 0-42-16,0 0 17 0,6-11-255 0,-5 7-69 15,1 2 58-15,-4-3-6 0,2 1 27 0,0-4 27 16,0 2 69-16,2-1-26 0,-2-2 31 0,0-5 2 16</inkml:trace>
  <inkml:trace contextRef="#ctx0" brushRef="#br0" timeOffset="175855.4927">3964 4831 419 0,'1'-5'205'0,"-1"1"6"0,2-1-25 0,-2 2-6 0,0 0-7 16,1 1-3-16,-1-2-9 15,0 1-12-15,1 0-6 0,-2 1-4 0,1-1-15 16,1 1-22-16,-2 1 8 0,1-1 3 0,1 1-15 15,-1-2-42-15,0 2-4 0,0 1 19 16,0 0-7-16,-1 0-27 0,1 0-11 0,0 0 11 16,0 0-13-16,-1 0 23 0,-1 2-31 15,1 1-3-15,0-1 3 0,-1 1-1 0,1 2 1 16,-1 0 6-16,-2 0 2 0,3 2-5 0,-6 9 30 16,1 0-29-16,1-4 1 0,-1 2-2 15,0 3 6-15,5-5 7 0,-4 4 27 0,1-1-7 16,-1-1-12-16,1 2 22 0,-1-2 1 15,1 2-31-15,-1-1 11 0,2 2-21 0,1-1 16 16,-2 1-1-16,0 1 8 0,0-1-22 0,2 0 8 16,-2 3 8-16,0-3-14 0,0 2-3 15,2 0-3-15,0 2 20 0,-1 0-3 0,0-2-4 16,2 0-22-16,-1-1 1 0,0 4-1 0,1-2 1 16,-2 0-3-16,2-3-8 0,1-2 12 15,0 4 0-15,0-2-2 0,0 4 11 0,0-11-12 16,0 2 4-16,0 2 0 0,0 3 11 15,0-1-3-15,0 2-14 0,0-2-2 0,0 2 23 16,0-2-4-16,0-2-2 0,0 4 4 0,10 18 0 16,-7-17-27-16,-1 0 14 0,2 0-7 15,-1-1-1-15,2 2 12 0,1-2-3 0,0 0 3 16,1 1-24-16,-3-3 25 0,2 1-5 16,4 1-8-16,2-3 1 0,-7 1-8 0,5-4 12 15,-1 1 14-15,-1 0-4 0,3-1-1 16,-3-5-5-16,2 3-12 0,3 2-16 0,0-4 4 15,-3 0 3-15,5-2 4 0,-2 1 17 0,4-2-20 16,-7-2 22-16,8-1-20 0,-5-1 18 16,6 3 6-16,-5-4-16 0,2 3-7 0,2-1 14 15,-10-2-8-15,1 0 9 0,1 0-4 0,-2 0-1 16,2 0-5-16,-2 0-7 0,-2 0 0 16,2 0-3-16,-8 0 16 0,10 0-12 0,-2 0 12 15,-8 0-5-15,6 0 2 0,-6 0-6 0,10 0-6 16,-10 0 10-16,8 0-10 0,-8 0-3 0,6 0 15 15,-6 0 9-15,7 0-10 0,-7 0 12 16,0 0-42-16,0 0 4 0,6 0-62 0,-6 0-15 16,0 0-14-16,14-12-72 0,-14 9-48 15,-1-1 20-15,1 2 20 0,-1-5-317 0,-1 3 36 16,1-1 74-16,1-3 28 0,-6-17 22 0,2 8 25 16,0-5 18-16,3 3 9 0</inkml:trace>
  <inkml:trace contextRef="#ctx0" brushRef="#br0" timeOffset="176991.3176">4373 4917 704 0,'0'0'249'0,"0"0"-8"0,0 0-27 16,0-11-14-16,0 11-4 0,0 0 4 16,-25-22-15-16,22 20-36 0,3 1-9 15,-1-2-9-15,1 2-22 0,-1 0 30 0,-1-1-42 16,1 1 14-16,1 1-20 0,-1 0-26 0,1 0 31 15,0-1-40-15,-2 1-4 0,2-3-10 16,0 1-8-16,0 5 11 0,2-1-15 0,-2-2-14 16,1 1 14-16,0 0-11 0,2 2 13 0,-2 1 14 15,3-1 4-15,-1 1-17 0,0-1 9 16,9 8 4-16,-6 1-6 0,6-2-3 0,-5 5-9 16,7-2 1-16,-2 1-1 0,2-1 13 15,-4 0-19-15,4-1 2 0,-3 0-4 16,0-1-1-16,2 1-3 0,-3-2-12 0,4 1 17 0,-1 1-10 15,-3 0 13-15,3 1-16 0,0-1 3 16,-1 1-2-16,0-1 17 0,-2-1 5 0,3-2 7 16,-3 1-19-16,3 2 3 0,-2-4-2 15,0 0 5-15,0 2-2 0,-4-3-1 0,-1-2-4 16,-1 2-6-16,2-2 10 0,-1 0-2 0,-2-2-2 16,-2 1 4-16,3-1-21 0,-2-2-6 0,1 4-9 15,-2-1 17-15,2-1 21 0,-1-1-18 16,0 1 0-16,0-1-2 0,-2 0 9 15,3 1-1-15,-2-1-2 0,0 0-3 0,-1 0 5 16,2-1-6-16,-2 2 5 0,1-1 1 0,1-2-1 16,-3 1-85-16,2 1 1 0,-1-2-55 15,0 0-13-15,-1 0-43 0,-2 0-10 0,0-2-25 16,1-1 18-16,-3-1-196 0,3 0-66 0,0-1 32 16,-1-1 27-16,2-2 51 0,0 1 6 15,0-3 64-15,0-2-27 0</inkml:trace>
  <inkml:trace contextRef="#ctx0" brushRef="#br0" timeOffset="177556.6965">4906 4878 691 0,'3'-2'256'16,"-2"-1"-38"-16,3-1 7 0,-3 2-8 0,0-1-2 15,2 0-7-15,-2 1-2 0,2 0-32 16,-1 1-4-16,-2-2-22 0,3 2-43 0,-2-2 41 16,1 2-43-16,0 0 2 0,-2-1-28 0,0 1 28 15,3 1-34-15,-1-2-22 0,-2 4-8 16,-1-2 16-16,1 4 17 0,-1-3-36 16,0 3-7-16,1 2-3 0,-2-2 17 0,2 0-18 15,-4 13-7-15,0-2 11 0,-1 2 19 0,1-1-41 16,-2 4-10-16,1 0 25 0,-3-1-14 15,3-1 12-15,-3 5-5 0,0-4 28 0,0 3-11 16,-1 1-11-16,0-2-25 0,5 1-12 16,-5 2 25-16,0-1-12 0,-1 0 21 0,6-1-11 15,-5-2-17-15,0 1 5 0,-1-4 29 16,1 4-29-16,1-3 14 0,-1 0-32 0,3-3 0 16,0 2 4-16,-1 1 48 0,5-4-43 0,-5 2 40 15,1-3-27-15,-2 2 11 0,6-1 9 0,-5-4-25 16,5-2 9-16,-2 1 0 0,1-3-1 15,1 0 11-15,-3 10-5 0,1-10-1 0,1 1-1 16,2 3-10-16,-1-5 26 0,0 1-10 16,1-2-1-16,-2-1-2 0,2 0-1 15,1-3 3-15,0 0-9 0,0 0-15 0,0 0 0 16,0 0 3-16,0 6 1 0,0-6 27 0,0 0 0 16,0 0-3-16,-11 13-2 0,11-11-41 0,-1-1 7 15,1 1-35-15,0-1-22 0,-2-1-4 16,2-1-51-16,0-1-52 0,0-1-15 0,2 1 18 15,2-3-213-15,-2 1-47 0,5-7 30 16,0 0 27-16,-1-4 26 0,4 8 21 0,2-3 29 16,-2-1 7-16</inkml:trace>
  <inkml:trace contextRef="#ctx0" brushRef="#br0" timeOffset="181242.4158">5225 5460 222 0,'0'0'332'0,"0"0"-50"0,0 0-42 16,0 0-23-16,0 0-5 0,0 0-9 0,0 0-25 16,0 0 13-16,0 0-28 0,0 0-27 15,0 0-6-15,0 0 17 0,0 0 25 0,0-13-18 16,0 13-29-16,0 0-26 0,0 0 17 0,0 0-15 16,0 0-13-16,0 0 9 0,0 0-10 15,0 0-10-15,0 0-7 0,0 0 16 0,0 0 1 16,0 0-10-16,0 0-7 0,0 0-35 0,0 0-2 15,0 0-15-15,0 0-9 0,0 0 0 16,0 0 2-16,0 0-2 0,0 0-15 0,0 0 2 16,0 0 1-16,0 0-4 0,0 0 15 0,0 0-16 15,0 0 11-15,-19 10 3 0,21-6 0 0,-3 2-1 16,1-1-1-16,0 2 0 0,0 2 3 16,0 3 3-16,0-1 5 0,0 4-17 0,0 0 15 15,0 4-24-15,0-3 2 0,0 0-2 16,0-1 4-16,0 1-2 0,0-1 8 0,-16 17 12 15,16-20-2-15,0 1-1 0,0-4-10 16,-1-2 12-16,1 0-3 0,-2 0-22 0,2 0 21 16,0-1 0-16,-2 1-2 0,2-4 2 15,-1 3-1-15,1 1 11 0,0-7 1 0,0 0-16 16,0 9 1-16,0-9 21 0,0 8-1 0,0-2-41 16,0-6 3-16,0 7 28 0,0-7-1 15,0 6-17-15,0-6 1 0,0 8 0 16,0-8 0-16,0 0 1 0,0 6 1 0,0-6 33 0,0 0-3 15,0 6-4-15,0-6-16 0,0 0 10 16,0 0-2-16,0 0-66 0,0 6-21 16,-8-1-34-16,8-5-26 0,0 0-73 0,-1-2 19 15,0-3-300-15,2 1 53 0,-1-2 30 16,1 0-16-16,-1-15 25 0,0 9 26 0,11-26 19 16,-4 10 59-16,1 3 0 0</inkml:trace>
  <inkml:trace contextRef="#ctx0" brushRef="#br0" timeOffset="183059.1216">5824 4741 287 0,'0'0'262'0,"0"0"-11"15,0-13-43-15,0 13 0 0,0 0-20 16,0 0-18-16,0 0 11 0,0 0-21 15,0-12-15-15,0 12-14 0,-1-17-19 0,0 16 1 16,2 0 7-16,-1-1 26 0,0 1-30 16,0 1-18-16,1-2 0 0,-1 2-19 0,2-1-1 15,-2 1-4-15,0 0-10 0,0 0-4 0,0 0 11 16,0 0-24-16,0 0 3 0,1 0-13 16,-1 0-1-16,0 0 4 0,1 0-23 0,-1 0 12 15,1 0-13-15,-2 1 24 0,1-1-34 0,0 2 38 16,-2 2-28-16,2-1-28 0,0 3 28 15,0-2 0-15,-2 2-11 0,2 1 14 0,0 3 9 16,0 5-21-16,0 3 42 0,0 1-12 0,0 2-34 16,0 0 16-16,-14 27-13 0,7-23-16 15,2 1 4-15,1 1 26 0,1 1-6 0,-3-1-5 16,0-2-2-16,-1 2 14 0,1 1-11 16,2 0-22-16,-1-3 11 0,-1 3 6 0,5-2-2 15,-2 0 15-15,-4 3 4 0,2-2-18 16,0 1-16-16,-2-5 23 0,1 4 6 0,-2-2 0 15,3 1-10-15,1-1-2 0,-1 0 23 0,-1 2-23 16,2 0-21-16,-2-4 38 0,4 0-20 0,-3-2-8 16,-3 1 17-16,2 1-5 0,0 1-1 15,1 0 41-15,-3-2-10 0,3 0-5 16,0-2-33-16,-1-1 2 0,0 0 19 0,4-3-3 16,-3 5 1-16,-2-3-5 0,5 1 0 0,-4 0-13 15,0-4 0-15,1 1 17 0,-1 0 8 0,0-1-2 16,1-3-26-16,0 2-18 0,-2-4 4 0,3-2 1 15,2 1 22-15,0-2 1 0,-1-2 22 16,-1-1-2-16,3-1-26 0,-1 1 0 0,0-2 14 16,1 3-2-16,-2-2-13 0,2-1 1 15,0 2 25-15,-1-2 21 0,2-1-42 0,-2 2 24 16,1 0-3-16,0-2-7 0,1 0-16 0,-2 0 26 16,1 2-10-16,1-3 6 0,-1 1-36 15,-1-1 14-15,4 0-1 0,-1-2-69 0,-1-1-62 16,3 1-27-16,-3-5-76 0,0 1 22 0,8-7 19 15,0-5 17-15,-1-2-283 0,2 2 20 16,1 1 31-16,-1-4 29 0,0-2 39 16,2 2 25-16,1 3 14 0,-3-3 13 0</inkml:trace>
  <inkml:trace contextRef="#ctx0" brushRef="#br0" timeOffset="183954.374">6176 5234 574 0,'4'-3'286'0,"-2"0"-32"16,1-2-29-16,1 3-13 0,-3-2 20 0,3 1-47 16,-3 0-7-16,2 1-21 0,1 0 10 0,-3 1-1 15,1-2-11-15,1 1-19 0,-1 0-11 16,0 1-1-16,0-1 2 0,-1 1-22 0,1-2-9 15,-1 2-11-15,0-1-21 0,1 2-6 16,-2-1-7-16,2-1 5 0,-1 2-24 0,1 0 28 16,-2 2-20-16,0-2-5 0,0 0-3 0,0 0-1 15,15 9 3-15,-5 0-3 0,1 5-3 0,1-3-9 16,0 0 7-16,-1 1-1 0,5 2-5 16,-2 0 2-16,0 0-4 0,1 1-6 15,-1-2 0-15,0 1 30 0,-2 1-4 0,2-2-3 16,0 0-3-16,1 0-4 0,-3 4-2 0,3-4-2 15,-3 1-3-15,0-3-8 0,0 2-2 16,1-2 0-16,-6-1 2 0,4 1 16 0,-4 0-33 16,1-3 20-16,-6 1 2 0,2-4-12 0,0 1 27 15,4 6-11-15,-4-5-12 0,2-1 9 16,-4-2-10-16,2-1 11 0,-1 1-16 0,-3 0 13 16,3-2 3-16,-2 1-19 0,1 0 15 15,-2 0-10-15,2 1-11 0,-1-2 0 0,0 1-76 16,-1-1 8-16,0 1-36 0,2-2 26 0,-1 0-37 15,-1-1-23-15,0 0-33 0,2 0 15 16,-2-2-150-16,-2-3-107 0,2 0 32 0,-3 1 30 16,2-2 25-16,0 0-73 0,1-1 22 0,0-3 18 15,-4-21 84-15</inkml:trace>
  <inkml:trace contextRef="#ctx0" brushRef="#br0" timeOffset="184414.0223">6667 5184 735 0,'5'-3'263'0,"-4"-1"4"15,2 0-37-15,-2 3 0 0,2 0-28 0,-3-3-26 16,2 3 10-16,1-1-38 0,-3 1-16 16,2-2-20-16,-2 2-20 0,3 1 4 0,-3 0 11 15,0-2-34-15,0 4 8 0,0-2-10 0,-1 2-4 16,-1 1 5-16,-2 0-11 0,2 3-11 15,-2-1 10-15,-6 6-2 0,3 2-16 16,-4 1-12-16,-2 1 7 0,0 1-32 0,0 0 29 16,0 0-13-16,-2 1 6 0,0 0-23 0,1 1 10 15,-3-1 0-15,2 1-11 0,-2 2 21 16,1-3-4-16,-1 2-31 0,2-3 35 0,-2 0 0 16,-2 0-4-16,4-2-17 0,2 3 29 15,-1-4-2-15,0 2-29 0,2-2-22 0,1-2 17 16,-2 2 14-16,3 3-6 0,2-6 29 0,0-2-41 15,1-1 12-15,2-3 7 0,1-1-20 16,1 3-6-16,-1-3 26 0,2 2 13 0,-1-2-5 16,1-2-13-16,0 3-4 0,1-2 35 0,0 0-25 15,-2-1-17-15,1 1 22 0,1 1-8 0,-1-2 3 16,1 0-15-16,0 1 21 0,-1-1-19 16,1 1-42-16,0-2-2 0,1 1-17 0,-1 1-27 15,1-2-10-15,0 1-28 0,0-1-25 0,1-1 14 16,1-1-222-16,1-1-91 0,1-1 49 15,9-3 30-15,-3-2 15 0,4 1 26 0,-1-1 16 16,1 8-56-16</inkml:trace>
  <inkml:trace contextRef="#ctx0" brushRef="#br0" timeOffset="184884.7047">6869 5389 483 0,'5'-1'316'0,"-2"-1"-43"0,-1 1-20 0,3 0-14 16,-2-1-19-16,-1 1-19 0,1-1-5 0,-1 2-47 15,0 0 3-15,-1-1-26 0,0 1-5 0,2 0 0 16,-2 0-32-16,0 1-6 0,1 1-5 15,-2 1 1-15,0-1-1 0,0 1-25 0,1 3 21 16,-2-2-41-16,1 3-12 0,-2-2 35 0,2 4 2 16,-1-3-8-16,1-6-36 0,0 13 20 15,0 1 26-15,0 3-41 0,0-3-13 0,-10 8 34 16,10-10-3-16,0-12 8 0,0 8-18 0,0-2-13 16,0 1-3-16,0 0 4 0,0 0 5 15,0-1-2-15,0 1 0 0,0-1 5 0,0 1 0 16,0 0-3-16,0-1-2 0,0 0 9 15,0 0-1-15,0-6 3 0,0 7-11 0,0-7-3 16,0 10 0-16,0-3 7 0,0-7-10 0,0 7 0 16,0-1-5-16,0-6 9 0,0 6 1 15,0-6-3-15,0 6-43 0,0-6-36 0,0 7-24 16,0-7-43-16,0 0-40 0,0 6 16 0,0-6-228 16,0 0-68-16,0 0 19 0,0 6 35 0,0-6 27 15,0 0 23-15,0 0 41 0,0 7 6 16,13 0 41-16</inkml:trace>
  <inkml:trace contextRef="#ctx0" brushRef="#br0" timeOffset="185334.2798">7346 5760 219 0,'2'1'202'0,"-2"3"15"16,1-1 3-16,1 1-36 0,-2-1-10 0,1 0-20 16,-1 0 26-16,0 0-25 0,-1-1 0 0,1 2 3 15,0-1-27-15,0 0-9 0,0 1-6 16,0-3-8-16,-2 1 8 0,4 0-38 0,-2 0 7 16,0-2 8-16,0 0-20 0,0 0 2 15,0 7-20-15,0-7-6 0,0 7 19 0,0-7-32 16,0 7 3-16,-13 7-10 0,11-9-9 0,-5 7 4 15,1-1 21-15,2-3-15 0,-5 4 10 16,5-4 4-16,-2 0-27 0,2 0 11 0,-1-2-20 16,-4 6 27-16,4-2-15 0,2-2-10 15,-2-3-5-15,1 1 11 0,-1-1-12 0,-3 8 54 16,6-7-15-16,-3-2-22 0,2 0-9 0,-1 1-16 16,2 0 41-16,-2-3-27 15,3 2-2-15,-2-2-16 0,2 0 13 0,-2 0-4 16,2 1 10-16,-3-1-2 0,2 0-2 0,-1 1 8 15,3 0-27-15,-3-2 21 0,2 0 11 0,0 0-27 16,1 0-26-16,-3-1-23 0,3 0-49 0,0 0-75 16,0 0 18-16,0 0-289 0,0 0 14 15,0 0 54-15,-7-10 48 0,8 6 25 0,0-1 22 16,6-11 16-16,-1 0 12 0</inkml:trace>
  <inkml:trace contextRef="#ctx0" brushRef="#br0" timeOffset="186436.8835">7720 5042 816 0,'-1'-3'252'0,"0"-1"-12"15,1 0 8-15,-2 0-20 0,0 1-43 0,2 1-13 16,0 1-6-16,2-1-20 0,-4-1-26 16,4 1-13-16,-2 2-12 0,2-1 12 0,-2-1-32 15,0 2-12-15,0-1 23 0,1 4-15 0,-2-2-15 16,2 2-10-16,0-1 9 0,-1 3 21 16,3 2-25-16,-2-2-26 0,-1 3 1 0,3 7 17 15,-1 5 4-15,1-2-37 0,3 6 32 0,-3-4-32 16,2 2 25-16,-4-1-17 15,7 1 19-15,-4 0-45 0,1-1 2 0,1 2 5 0,-1-4-8 16,2-1 17-16,-2 1 15 0,0-4-13 16,0 1-5-16,0-1 31 0,-1 2-38 0,2-7-6 15,-3-2 37-15,-1-1-48 0,1-1 19 0,0-4 25 16,-2 2-31-16,0-1 4 0,2 0 0 16,-2-2 4-16,2 0-3 0,-1-1-13 0,3 0 24 15,-5 0-13-15,0 0 31 0,0 0-23 16,8 0-15-16,15-14 29 0,-12 3 11 0,2-3 26 15,1 2-30-15,3-1-10 0,-4-2 11 0,-2-1-3 16,2 1-2-16,0 0-2 0,-4 2 23 16,1-3 19-16,-5 6-7 0,0 2 15 0,-1 1-7 15,-1 1-4-15,-1 2-3 0,1-1 0 16,-1 1-23-16,0 2-5 0,-1 0 23 0,0-1-23 16,3 1-23-16,-3 1 34 0,0-1-13 0,-1 2-14 15,0 0 7-15,0 0-15 0,0 0 4 0,5 12 6 16,-3-4-4-16,-1-3-10 0,0 3-14 15,2 9 26-15,1-1-2 0,-3 2-2 0,3-2-21 16,-1-1-5-16,0-2 24 0,1 3-15 0,1-2 1 16,4-1 0-16,-4-1-9 0,4-1 1 0,-1-3 3 15,-2-2-4-15,3-2-5 0,3 5 13 16,-2-8-11-16,6 5 1 0,-3-3-5 0,4 1-12 16,-2-4 18-16,6 2 1 0,-15-2 2 15,6 0 1-15,17-10 2 0,-15 4-8 0,3-3 2 16,-1-1 51-16,1-1-17 0,-2 0 9 0,-2-2 12 15,2-2 5-15,-4 0 9 0,0 3 2 16,2-5 8-16,-3 0-19 0,-2 1 30 0,1 1-10 16,-3 0-11-16,-2-3-10 0,1 1 9 0,0 1 8 15,-5 7-3-15,0-1-8 0,0-2-5 0,0 2 6 16,0 2-6-16,0-3-17 0,0 4 1 0,0 1 1 16,0 6-6-16,0-9 4 0,0 2-31 15,0 7 3-15,0-9-39 0,0 9-44 0,0-8 11 16,0 8-96-16,-11-10-10 0,8 9-57 0,1 1 21 15,-1 1-278-15,-1 1-18 0,2-1 43 16,-2 1 34-16,1 3-16 0,3 2 22 0,-2-4 38 16,-1 4 22-16,7 9 10 0,-4-7 98 15</inkml:trace>
  <inkml:trace contextRef="#ctx0" brushRef="#br0" timeOffset="186793.0758">8698 5557 413 0,'0'4'252'0,"0"1"-16"16,0 1-16-16,0 0-32 0,-2-2 16 0,1 2-35 16,-1 2-2-16,2-1 0 0,-7 13 0 0,4-9-41 15,-2-3-2-15,0 9-10 0,-2-6-17 0,1 0 21 16,2-1-7-16,-4-4-22 0,3 0-6 15,-3 4 12-15,-2 5-23 0,1-2 9 0,-1-1-21 16,0-4 20-16,-2 4-12 0,2-3-26 16,0 4 15-16,1-5-11 0,-2 3-25 0,3-7 33 15,0 6-36-15,-1-2-17 0,3-2 32 0,1 0-33 16,0-1 10-16,1-1 16 0,-1 0-21 0,1-1 29 16,1 0-66-16,0 0-28 0,0-1-10 15,-1-2-44-15,0 1-50 0,4-1 15 0,0 0 15 16,0 0 11-16,0 0-303 0,0 0 20 15,0 0 27-15,-13-12 26 0,13 8 32 0,0 0 9 16,0-15-10-16</inkml:trace>
  <inkml:trace contextRef="#ctx0" brushRef="#br0" timeOffset="187965.8667">9160 5072 847 0,'1'-5'290'0,"3"4"-16"16,-2-1-43-16,1 1 18 0,0-3-57 0,-2 4-26 15,0 0-9-15,3-2-10 0,-1 2 9 16,-3 0-47-16,2 2 35 0,-2-1-44 0,2 2-23 16,3 1 4-16,0 11 6 0,-3-3-9 15,2 4 11-15,-1 0-26 0,-1 0-20 0,3 2-3 16,-2 3-22-16,-1-3 15 0,4 0-2 16,-6-7 7-16,0 3 14 0,0 3-34 0,0 2 14 15,0-4 4-15,0 3-13 0,0-1-18 16,0-3 10-16,0-2 5 0,0-2-17 0,0 0 3 15,0 0 0-15,0-3-1 0,0 0-6 0,0-1 4 16,0 1 3-16,0-7 3 0,0 7-19 0,0-1 21 16,0-6-11-16,0 8 5 0,0-8 27 15,0 6-31-15,0-6 23 0,0 0-8 0,0 0 26 16,0 0-35-16,7 10 11 0,-8-11-15 16,0-1 16-16,1-4 3 0,0 2-1 0,-3-2 17 15,-2-9-4-15,-1-1-2 0,3-1-2 16,-1-3 0-16,4 6 8 0,-4-9 3 0,3 2-10 15,-2-3 15-15,1 1 0 0,1-1-33 0,1-1 24 16,0 2 5-16,0-2-4 0,-2 0-6 16,2 13-1-16,0-4 9 0,0-6-2 0,0 1-15 0,11-21-11 15,-8 20-9-15,3 2 21 0,3 0-36 16,-1 2 15-16,1 1 11 0,-1 2-17 0,2 0 24 16,-1 3-25-16,2-3 16 0,-1 5-4 0,-1 5-7 15,0 0 5-15,-3 0-5 0,8-2 2 0,-5 4-19 16,0 0 2-16,0 2 19 0,-3 0 0 15,-6 1 14-15,0 0-8 0,9 0-11 0,-4 0-11 16,-5 0 10-16,18 12-7 0,-14-9 9 16,-1 3-1-16,-1-2-1 0,1 1-20 0,-2 1 29 15,-1 0-11-15,0 2 2 0,0 0 1 0,0 1-5 16,-13 8 3-16,11-11 9 0,-3 3-9 16,-6 4-8-16,5-1 14 0,-2-4 0 0,3-3-17 15,1-2 15-15,-1 2-1 0,1-1 15 16,1-2-11-16,1 1-4 0,0-2-16 0,0 1 28 15,1-1-23-15,0 2-13 0,0-2 30 0,1 2 9 16,0-3-39-16,0 0 24 0,0 0-6 0,0 0 4 16,12 9-2-16,-5-6 6 0,4 3-2 15,0 3-18-15,-4-4 29 0,7 5-22 16,-6-2 9-16,6 4 0 0,-4-2-13 0,-1-1 16 16,-1-3-7-16,-4 0 22 0,5 6-6 0,-8-5-14 15,1-1-22-15,-2 1 35 0,0-7-3 0,0 0-31 16,0 9 7-16,-12 4-4 0,2-3 17 15,1 0-2-15,-2-5 3 0,1-2-1 0,-4 3 1 16,1-2 0-16,4 1-46 0,-1-3 5 16,1-2 4-16,1 2 2 0,3-2-17 0,-1 0 23 15,1 0 19-15,0 0-14 0,0 0 19 0,5 0-9 16,0 0 10-16,-9 0-27 0,9 0 4 16,-7 0 22-16,7 0-6 0,-18-9 21 0,15 6-1 15,-1 2 1-15,1 0-35 0,1 0 3 16,-2-3 3-16,1 3 2 0,0 1 2 0,1-2 31 15,-2 1-2-15,3-1 10 0,-2 2 8 0,2 0-4 16,-1-1-18-16,2 1 3 0,0 0-10 16,0 0-17-16,-2 7 17 0,2-3-11 0,0-1 0 15,3 2 8-15,-2 0 15 0,0 2-5 0,2-1 0 16,3 8-2-16,-2 3 2 0,3-6 3 0,-5-1 5 16,1 0-1-16,-2-2-2 0,3 7-2 15,-2-5-10-15,3-3-2 0,-2 0-8 0,-1-2 3 16,-2 0 18-16,3 0-3 0,-2-3 1 0,-1 3-2 15,2 1-19-15,-2-4 9 0,0-2 6 16,0 0-9-16,0 7-25 0,0-7-53 0,0 6-38 16,0-6-51-16,0 7 15 0,0-7-307 0,-11 12 15 15,9-8 37-15,2-4 9 0,0 0 49 16,-3 0 6-16,5 0 24 0,-2 0 16 0,1-4 9 16</inkml:trace>
  <inkml:trace contextRef="#ctx0" brushRef="#br0" timeOffset="188532.5452">9866 4615 320 0,'0'-2'300'0,"1"-1"-33"0,-1 2-48 16,1 1-24-16,-1 0 9 0,2 0-26 0,0 0 9 16,2 1-17-16,-3 2-50 0,2 1 9 0,7 7-17 15,-4-3 1-15,4 8-2 0,-1-1-7 16,-1 2-2-16,3 0 0 0,-4 4-17 0,-1-1-26 15,3 5-14-15,1-1 13 0,-4 2-10 0,-1 2 13 16,1-1 12-16,1-1-32 0,0-1 19 16,-4 9-48-16,3-7 22 0,-1 3-11 15,1-2-1-15,-3 3 12 0,1-1 14 0,0 1-45 16,-4 1 32-16,0-17-38 0,0 8 16 16,0 4-17-16,0-2 52 0,-13 29-41 0,7-29-18 15,-3 1 19-15,7-2 2 0,-8 0 11 0,3-1 3 16,-2-2-21-16,-3-2 9 0,-1-2 8 0,2-2-21 15,-1 3 38-15,1-4-29 0,1-2 8 0,-3-3-24 16,6 6 23-16,-4-6 3 0,0 1-8 16,3-3-13-16,1-1 17 0,2-3-17 0,-2 1 24 15,3-1-25-15,3 0-14 0,-3 0 21 16,0-2 24-16,3 1-27 0,-3-2 0 0,0 2-6 16,0-1 0-16,0-1-72 0,4 0-78 15,0 0 15-15,-9-10-348 0,5 5 47 0,3 0 36 16,-1-1 51-16,2-13 24 0,0 8 22 15,0-8-32-15,0-3 43 0,9-23 9 0</inkml:trace>
  <inkml:trace contextRef="#ctx0" brushRef="#br0" timeOffset="189153.2961">10689 5059 246 0,'-3'-2'310'0,"2"2"-56"0,-4 0-41 0,4 0 5 0,1 0-24 16,0-1 2-16,0 1-34 0,3-2 16 15,0 2-11-15,1 0-19 0,2-1 25 0,2 0-48 16,0 1 13-16,8-3-21 0,5 1-22 0,-2 1 18 15,-10 1-11-15,6 0 13 0,3 0-35 16,2 0 10-16,1 0 2 0,-3 0-2 0,-1 0-18 16,0 0-7-16,0 0 34 0,20-11-10 15,-24 8-9-15,0 2-10 0,-3 1-5 0,-2-2-32 16,1 2-4-16,-2-1-62 0,0 0-7 0,-2 1-50 16,0 0-22-16,-5 0-62 0,0 0 10 15,0 0 15-15,9 4-204 0,-13-1-91 0,3-2 28 0,-3 3 28 16,-1-1 26-16,-8 4 60 0,-2 1-11 15,-1 1-12-15</inkml:trace>
  <inkml:trace contextRef="#ctx0" brushRef="#br0" timeOffset="189403.1492">10842 5201 643 0,'3'5'263'0,"2"-4"-3"16,0 1-21-16,1 0 15 0,7 4-30 0,-1-1-12 15,7-3-26-15,0 2-3 0,-6-3-25 16,6 1 34-16,-1-1-61 0,2 1-24 0,2-2 17 15,-5 0-23-15,6 0 6 0,-4 0-9 16,-4 2-23-16,1-2-2 0,-6 0-8 0,-10 0-5 16,10 0-8-16,0 0-5 0,-2 0-4 15,1 0-6-15,-1 0 0 0,1 0-1 0,-3 0 5 16,2 0-13-16,-2 0-3 0,2 0-2 0,-2 0-38 16,1 0-17-16,-7 0-31 0,9 0-34 0,-2 0-69 15,-7 0 15-15,9 0-322 0,19-14 34 16,-7 6 4-16,-6 0 27 0,5-6 26 15,4 4 25-15,1 0 99 0,-3-3-74 0</inkml:trace>
  <inkml:trace contextRef="#ctx0" brushRef="#br0" timeOffset="191184.2823">12630 4791 750 0,'1'-2'260'0,"-1"-1"-29"0,0 1-12 0,3 0-17 16,-6 0-23-16,3 1 18 0,3-1-14 16,-3 1-39-16,0-1 17 0,1 1-26 0,0 1-21 15,-1-1 27-15,1 1-37 0,-1-3-7 0,0 3 18 16,0 0-28-16,-1-2-5 0,2 2 7 0,-2 0-7 16,2 0 1-16,-1-1-9 0,0 1 8 15,0-2 8-15,-1 1-10 0,1-1-10 16,1 2-7-16,-3-1 3 0,2 0-5 0,1 1 10 15,-2 0-40-15,1 0-3 0,0 0 27 16,-1 0-6-16,2 0-4 0,0 0-34 16,0-2 30-16,-1 4-4 0,0-4-6 0,0 2-24 15,0 0 25-15,0 0-25 0,0 0 7 0,0 0-3 16,0 0 30-16,0-2-2 0,0 2-17 0,0 0 0 16,0 2 15-16,0-2-5 0,0 0-16 0,0 0-3 15,0 0-22-15,0 0 23 0,0-2 6 16,0 2-28-16,0 0 18 0,0 2 2 0,0-4 0 15,0 4-19-15,0-2 2 0,2 0-3 16,-2 0 17-16,1 0-8 0,-1 0 7 0,-1 0-35 16,2 0 41-16,-1 2-15 0,0-1 9 0,-1 2-7 15,-1 0-8-15,0 0 12 0,1 1-2 16,-2 0 8-16,0 3-2 0,0 7-11 0,-4-3 11 16,2 6-5-16,-4-2-19 0,1 1 19 0,2 0-19 15,0 2 3-15,-5-3 27 0,2 3-11 16,2-1 0-16,-2-2-9 0,3 2 2 0,-4 1 1 15,4-2 12-15,-3 1-25 0,2 0 32 0,-2-1-14 16,1-1 4-16,-1-3-27 0,3 1 22 16,-1-1-21-16,3 0-5 0,-1-5 43 0,4-1-18 15,-2-1-18-15,0-2 26 0,0 1-4 0,2-2 6 16,-1 1-22-16,1-1 31 0,0-1-13 16,-2 2 3-16,3-1-3 0,-1-2 0 0,1 0-1 15,-1 1 1-15,1-1-6 0,0 0 10 0,0-6-11 16,0 1 20-16,1 2-12 0,0-4 0 15,7-8-24-15,-4 1 16 0,3-4 2 0,1 3-7 16,1-5 8-16,2 1-3 0,-1 0-1 0,-1-2-2 16,3 0 13-16,-2 0-22 0,3 3 17 15,-1-3-10-15,-5 2 20 0,2 0-2 0,0 3-22 16,2 1 2-16,-5 1 11 0,3 0-8 0,-2 1 6 16,3 5 10-16,-5 1 2 0,5-1-17 15,-4 1 1-15,-1 0 14 0,1 3 9 0,-1-2-18 16,-1 3 17-16,-1 0-37 0,4 1 11 0,-4-1 9 15,3 2-8-15,-3 0 23 0,4 1-18 16,-1 0 1-16,-6 0-15 0,10 0 27 0,15 12-7 16,-12-4-4-16,-1 1-21 0,4 0 36 15,-3 4-27-15,-1-1 14 0,1 4 3 0,0 0-6 16,0 1-1-16,-4 0 1 0,5 1 2 0,-3-2 12 16,1 5-28-16,-1-3 16 0,-1 2-1 0,-1 2 10 15,1 1-7-15,0-3-5 0,0 0-14 16,-1-1 9-16,-3 0-4 0,0-2 9 0,2-2 13 15,0 2-15-15,-2-2-3 0,1 0 8 16,-2 0 5-16,-1-4-26 0,-1-2 10 0,4-4 30 16,-5 0-17-16,0 1 2 0,0-2-4 15,1 1 3-15,-2-2 5 0,0-1-8 16,1 0 17-16,-2 1-4 0,2-2-8 0,1-1-2 16,-2 0 5-16,-1 0-16 0,0 0 13 0,0 0 8 15,6 0-11-15,-6 0-3 0,21-19 20 0,-12 7-9 16,1-1-2-16,-2-3-4 0,3-2 14 15,1 1-6-15,-3-6-2 0,0 2-2 0,1 2-5 16,-1-5 7-16,0 0-10 0,-2 2 6 16,1-3-5-16,0-4-3 0,-2 7-2 0,-2 0 13 15,0-2-7-15,1 4 4 0,-3 1 10 0,-2 0-30 16,2 1 14-16,-2 9 3 0,0-6 10 0,0 1-8 16,-14-16-12-16,9 16 12 0,1-1-12 15,-4 6 12-15,-1-4-25 0,0 0 18 0,-1 2 0 16,2-1 13-16,-5 3-15 0,4-1 12 0,0 3-19 15,1 2 6-15,3 1 6 0,-1 1-8 16,1-3-2-16,1 4 10 0,2 1-8 0,-3-2 11 16,2 1-22-16,1 2 2 0,-1-2 17 15,2 0-14-15,-2 1-3 0,1 1-3 0,2 0-5 16,0 0 20-16,0 0-3 0,0 0-3 0,0 5 8 16,2-3-17-16,2 2 26 0,0-2-8 15,12 4-10-15,-1-1 26 0,4 1-9 0,0-4-2 16,1 4 8-16,2 0-29 0,2-3 21 0,-3-1-10 15,2 0 3-15,0-2 8 0,1 2-1 16,-1-2-11-16,-2 2-10 0,-2-2 11 0,1 0 9 16,-4 0 1-16,-16 0-1 0,10 0-4 0,-2 0 0 15,-1 0-11-15,-7 0 18 0,8 0-23 16,0 0 28-16,-8 0-5 0,5 0-1 0,-5 0-1 16,9 0-10-16,-9 0-3 0,0 0-22 0,7 0-11 15,-7 0 5-15,7 0-79 0,-7 0-43 16,7 0-17-16,-7 0-31 0,8 0-67 0,-2 0 30 15,1 0-271-15,16-14 40 0,-8 5 35 16,2 2 35-16,1 0 32 0,-2-4-7 0,5 2 23 16,-3-1 42-16,1 2 39 0,-1 0 6 0</inkml:trace>
  <inkml:trace contextRef="#ctx0" brushRef="#br0" timeOffset="191902.9873">13984 4375 340 0,'1'-2'303'0,"3"-1"-39"0,-4-1-27 15,2 3-17-15,1-1 3 0,-3 0-34 0,1 1 8 16,3 0-26-16,-3 1-14 0,0-2 4 15,2 2-27-15,-3 0-14 0,1 0-1 16,1-3-18-16,-1 2-33 0,0 2-9 0,-1-1 3 16,-1 3-2-16,1-3 4 0,0 4-4 0,-1 0 3 15,-1 2-14-15,1 1-2 0,-3 9 18 0,-1 1-24 16,3 2 38-16,-5 1-19 0,3-1-16 16,-2 1 18-16,2 0-21 0,-2 3-4 15,-1-2-4-15,1 2 18 0,1-1-16 0,-2 3-3 16,0 0-2-16,3 0-3 0,-1-1-4 0,-4 2-17 15,2-1 0-15,0 3-1 0,3-3 6 16,-1 5 15-16,1-2-6 0,-1 1-1 0,1 0-2 16,-5 1 24-16,5-3-5 0,-1 3-2 15,0-2-4-15,1 0-42 0,2 1 16 0,-2-2 6 16,2-1-6-16,-1-1-1 0,3-11 1 0,0 4-6 16,0 3 1-16,12 20 0 0,-5-20 0 15,-3 0 0-15,3-2 0 0,5 1 1 0,-3-1-1 16,5-4 25-16,-1 0-10 0,1-2-2 0,1 3-15 15,1-4 0-15,-1-1 17 0,4 0 0 16,0-1-1-16,2-1-1 0,0 0-7 0,-4-3 2 16,2 4-2-16,-5-5 0 0,7 3 10 15,-6-2-9-15,0-1 20 0,-3-1-28 0,2 2 1 16,-1-2-13-16,-3-2 6 0,-3 1 0 0,0-2 8 16,-1 2 0-16,-3-2-1 0,3 1-3 15,-6-2 0-15,0 0 24 0,0 0-8 0,0 0 12 16,8 0-10-16,-8 0 0 0,0 0 1 15,0 0 27-15,8 0-16 0,-8 0-11 0,0 0 8 16,0 0-4-16,6 0-6 0,-6 0 7 16,0 0-4-16,0 0-23 0,0 0 23 0,0 0-27 15,6 0 0-15,1 6 0 0,-7-4 2 0,0-4-88 16,0 1-46-16,-3-2-38 0,1 0-37 0,0-2 20 16,-1 1 19-16,-5-8 15 0,4 3 17 15,-2-4-352-15,-3 0 36 0,4 0 56 0,-1-1 72 16,0-3 22-16,5 5 23 0,-4-3 16 0,-2-2 11 15</inkml:trace>
  <inkml:trace contextRef="#ctx0" brushRef="#br0" timeOffset="195267.1393">14730 4689 739 0,'0'0'231'0,"0"0"2"0,0 0-33 16,0 0-23-16,0 0 1 0,0 0-20 16,0 0-23-16,0 0-9 0,0 0 7 15,0 0-22-15,14 0-10 0,-14 0-5 0,0 0-21 16,0 0 34-16,0 0-33 0,0 0 2 0,0 0-14 15,0 0 32-15,28-5-42 0,-24 7 12 0,-1 3-17 16,1-2-17-16,6 8 23 0,0 0 7 16,-2 0-47-16,1 1 15 0,1 1 5 15,0-1-4-15,-1 0-5 0,0 1-10 0,1 0 11 16,1 1 4-16,-2-1 4 0,1 0 19 16,-1 2-14-16,-3-5-2 0,4 4 6 0,-5-4-22 15,2-3 13-15,-3 1 4 0,0-3-8 0,3 7-19 16,-1-4 35-16,0-4-34 0,-4 3 7 0,2-2-20 15,-1-1 36-15,-2 1-20 0,0-2-12 0,0-2-9 16,3 0 21-16,-2 2-2 0,0 0-1 16,1-1-16-16,-2 2 5 0,0-3 8 0,0 2-23 15,2 1-4-15,-2-3-39 0,1 1-13 0,-1-1-2 16,-1 2-17-16,0-2-22 0,1-1-21 16,-1 0-40-16,0 0-11 0,0 0 18 15,0 0-196-15,4-11-58 0,-1 5 28 0,-1 0 2 16,5-11 26-16,0 0 40 0,2-1 12 15</inkml:trace>
  <inkml:trace contextRef="#ctx0" brushRef="#br0" timeOffset="195666.2816">15118 4739 759 0,'2'-4'249'0,"1"1"-19"0,-2 0 9 16,0 1-31-16,2-1-4 0,-2 2-12 0,0-2-34 15,2 2-1-15,-2-1-13 0,3 1-10 16,-3-1 10-16,2 1-14 0,-2-1-15 15,0 1-27-15,2 1-18 0,-2 0 16 0,-1 1-25 16,0 2-1-16,0 0 5 0,0 2-5 16,-5 8 9-16,1-3 10 0,-3 4-24 0,3-6-20 15,0 3-16-15,-2 3 27 0,-1 1-24 0,5 2 20 16,-9 0-33-16,4 1-1 0,-2 1-1 16,-1-3 45-16,-2 1-32 0,2 1-11 15,-3 1 7-15,3-1 3 0,-2 0-20 0,2-1 15 0,-1 1 9 16,-3-1-5-16,2-1 16 0,3-1-16 15,-1 2-5-15,1-4 2 0,1-1-1 0,-1 1 1 16,0-4-4-16,4 2 0 0,-1-1-15 16,2-3-1-16,0 1 2 0,0-2 16 0,2-1-20 15,-2-1 4-15,3 0 24 0,-1 1-21 0,1 1-16 16,-1-4 19-16,-1 3 2 0,2-2-20 16,-3 1-23-16,3-1 6 0,-1 0-32 0,0 1-15 15,0-3-36-15,-3 1-16 0,4 0-17 0,1 0 13 16,0-2-154-16,1-2-77 0,3 0-38 0,9-5-11 15,-4 1 26-15,5-3 48 0,0 2 23 16,1-4 12-16,2 0 42 0</inkml:trace>
  <inkml:trace contextRef="#ctx0" brushRef="#br0" timeOffset="196012.6577">15228 5056 449 0,'5'0'306'0,"-3"0"-60"15,1-2-7-15,-1 2-45 0,1 2 20 0,-1-2-33 16,2 1-8-16,-2 1-10 0,0-1 7 0,-1 3-22 16,2-1-19-16,-2 2 6 0,3 1-41 15,-3 0 41-15,-1-1-46 0,0 3 2 16,2-1-27-16,-1 11 7 0,0-6-3 0,-1-5-13 16,0 1 2-16,0 6-1 0,0-3 5 15,0 3-13-15,-11 9 15 0,4-10-30 0,5-1-13 16,-1-1 26-16,2-2-19 0,0-2 38 0,1-7-42 15,0 0 0-15,0 9 14 0,0-2-7 16,0 0-14-16,0-7-9 0,0 7 10 0,0-1-4 16,0 1 4-16,0-7 21 0,0 7-49 0,0-7 17 15,0 8 14-15,0-8-14 0,0 7-2 16,-8-7-38-16,8 6-48 0,-13 2-19 0,11-7-84 16,0 1 16-16,0-4-211 0,-1 2-68 0,2-1 31 15,1 0 30-15,0-4 29 0,2 3 18 16,10-12 20-16,1-2 12 0,2-2 0 15</inkml:trace>
  <inkml:trace contextRef="#ctx0" brushRef="#br0" timeOffset="196565.3611">16087 4691 370 0,'2'-3'354'0,"5"-1"-58"16,-4 2-35-16,0-1-24 0,1 0 2 0,-2 0-25 16,2 2-7-16,-1-2-41 0,-1 1-17 15,1 1 1-15,1-1-16 0,-2 1-9 0,0-1-33 16,-1 2 7-16,0-1-2 0,3 1-8 15,-1-1-13-15,-3 2 1 0,0 0-28 0,0 2 16 16,1-1-9-16,-2 1-7 0,2 2-10 0,-4 1-5 16,3-2 11-16,-1 4 4 0,1 9-17 0,0-9 11 15,-8 11-20-15,3-1 23 0,4-5-15 16,-3 8-15-16,3-2-4 0,-4-2 22 16,0 3-24-16,-2 2 22 0,-3-2-23 0,2 1 0 15,4-2-23-15,-1-1 21 0,-1 4 5 0,0-3-1 16,1 0 10-16,2-1-26 0,-4-5 19 0,-2 8 1 15,3-4-18-15,1-1-1 0,-3-1 1 16,2 3 23-16,-1-5-2 0,0 4-2 0,2-2-17 16,-2 0 0-16,1 0 0 0,0-1 23 15,-3-2-4-15,5 1 0 0,0-1-16 0,-1 1 7 16,2-2 0-16,-1-2-3 0,4-1 7 0,-2-1-1 16,-2-2-2-16,2 1 0 0,-1-2-1 0,1 1 0 15,-1 0-2-15,0-3 0 0,2 3-1 16,0-1-24-16,-1-1-34 0,2 0-22 0,-2 1-27 15,-1-1-14-15,2-1-43 0,-2-1-34 16,3-1 15-16,0 0-297 0,0 0 33 0,0-1 31 16,2 1 28-16,-1-6 23 0,7-6 25 0,0-1 16 15,9-2 6-15</inkml:trace>
  <inkml:trace contextRef="#ctx0" brushRef="#br0" timeOffset="200965.4027">18919 5056 832 0,'3'0'300'16,"2"-5"-44"-16,-1 3-30 0,0 2 21 0,-1-1-29 16,-1-3-49-16,2 2-15 0,-1 2-12 15,-1-1-23-15,1 1 5 0,-2-2-29 0,3 4 12 16,-3-2-24-16,0 0-37 0,3 1 19 0,-2 1 0 16,0 1 8-16,1 1-23 0,1 1 35 15,1 10-41-15,0-2 1 0,2 2-7 0,-3 0 31 16,1 2-35-16,-1-2 1 0,0 0-16 0,-4 3-3 15,3 0 3-15,-1-1 4 0,-2-9 21 16,0 4 5-16,0 0-35 16,0-1-16-16,0 4 8 0,0-1 10 0,0-1 2 15,0-2-6-15,0-1-3 0,0-2 23 0,0-1-41 0,0-7 5 16,0 7 47-16,0-7-41 0,0 9-12 16,0-3 11-16,0-6 22 0,0 0-22 0,0 7 0 15,0-7 64-15,0 7 6 0,0-7-18 0,0 0 1 16,-9 7-6-16,9-7 9 0,0-2-7 15,0-1-12-15,0 1 8 0,0-3 9 0,-1-1-1 16,0-1-4-16,-1-11-15 0,2 7-5 0,0-3 20 16,0-5 13-16,0-1-38 0,0-2 18 15,0-1-7-15,0-1 10 0,0-1-16 0,9-25 20 16,-7 20-11-16,3 9-8 0,2-4-5 16,0 0 8-16,-1 2 3 0,1 1-24 0,0 0 22 15,1 2-24-15,-3 0 15 0,3 2 2 16,2-1-20-16,-5 1-9 0,5 5 3 0,1-2 0 15,1 2 8-15,1 0-10 0,0 4 9 16,-2 0-13-16,-2 1-10 0,3 2 11 0,-3 4 10 16,-2-2-2-16,0-1 9 0,0 5-13 0,1-1-18 15,-3 1 19-15,2 0-12 0,-7 0 11 16,0 0-16-16,8 0 18 0,-1 0-6 16,6 8-1-16,-8-5 14 0,0 0 3 0,-1 1-8 15,-2 1-15-15,2-2-5 0,0 3 18 0,-3-1 0 16,-1 1-12-16,0-2-6 0,0-4-3 0,0 0 10 15,-10 21-7-15,1-13 2 0,3-2-23 16,1-1 20-16,-6 2 10 0,1 0-17 0,3-2 32 16,1 0-17-16,0-1 8 0,3-1-19 0,-3-2 16 15,4 0-18-15,0 2 9 0,-2-3-15 0,2 2-22 16,-1-1 13-16,3-1 22 0,0 2-7 0,0-2-19 16,0 0 25-16,0 0-1 0,0 0 5 15,0 0 3-15,0 8-3 0,13 4 9 0,-8-9-14 16,5 8 16-16,-2 0-18 0,-3-2 3 15,1-1-17-15,-2 0 23 0,0 0 7 0,-4-1-32 16,3-2 27-16,-3-5 13 0,0 7-4 16,0-7 1-16,-12 26-29 0,1-14-4 0,1-2 5 15,-6 0-17-15,2-2 17 0,0-2 5 0,1 0-7 16,2-3 3-16,-1-1 27 0,3 1-1 0,2-1-26 16,-1-2-1-16,4 0 4 0,-1 2 29 15,1-2-1-15,-1 0-36 0,1 0 23 16,4 0-5-16,0 0 4 0,0 0-3 0,0 0 0 15,0 0 30-15,-12-14-6 0,12 13 23 0,0-2-16 16,0 0 1-16,1 0 11 0,-2 0 0 16,1 1 15-16,0-2-26 0,0 3 22 0,1-2 0 15,-1 1-23-15,0 2 3 0,1-1 0 0,-1-1-14 16,0 1 21-16,0 1-13 0,0 0 8 0,4 0-9 16,-3 1-17-16,0 1 7 0,2-1 13 15,-2 3-15-15,4-1-17 0,-3 1 5 0,0 2 19 16,5 7-1-16,-1-1-24 0,0 3 19 0,-2 0 11 15,1 0-8-15,-1 1-9 0,1 3 5 16,-3-4 15-16,0 3-20 0,0-1 5 0,-2 1-5 16,1-3 15-16,-1 4-18 0,0-1 18 15,0-4-20-15,0-14 15 0,0 15-7 0,0-2 9 16,0-3-13-16,0 5-15 0,0-3 21 16,-12 10 5-16,11-16-3 0,0 1-4 0,-1-2-9 15,1-1 15-15,0 0-10 0,-1-1-4 0,1 0-12 16,1 0 27-16,-1-1 6 0,1-1-1 15,-1 2-12-15,-1-1-33 0,2-1-4 0,0-1 2 16,-2 2-118-16,-2-2-68 0,3 0 21 0,-2-2-274 16,2 1-11-16,-3-3 10 0,3 1 36 0,1-2 32 15,-3-1 28-15,6-11 23 0,-3 8 64 16,9-21-39-16,0 7 53 0</inkml:trace>
  <inkml:trace contextRef="#ctx0" brushRef="#br0" timeOffset="201708.6672">19844 4392 730 0,'3'-2'283'0,"0"-2"-10"0,-1 2-53 0,2 0-12 15,-3-1-27-15,1-1-3 0,0 2-9 16,0 2-45-16,1-4-2 0,1 4-8 0,1 0-23 15,-1 1-10-15,1 2 1 0,0-1 2 0,0 2 7 16,5 8-40-16,3 4 7 0,-3-2 16 16,1 4-20-16,-1 0 18 0,-1 3-17 0,0 2-14 15,-1-1 18-15,1 3 5 0,1 0-14 16,-5 3 6-16,3-2-18 0,-1 4-14 16,2-3 24-16,-5 3 20 0,0 1-6 0,1 0-6 15,-3 0-4-15,-1 0-6 0,-1 3-4 0,0-17-11 16,0 8-4-16,0 6 11 0,-14 34 3 0,8-27-11 15,0-2-4-15,-4 1-3 0,-1-1 2 16,0-1-5-16,-5 4 0 0,2-4-6 0,-4 0 11 16,0 2-4-16,-1-2-23 0,-4-1 0 15,3 4 0-15,-3-4 1 0,0 0 16 0,-1 0-1 16,2 0-2-16,-4-2 12 0,-1-2-17 0,2-1 3 16,-1 2 7-16,-1-6-1 0,-1 1 0 15,0-2-12-15,0 1 16 0,-2-5-25 0,2 2 25 16,0-2-13-16,1-5-14 0,-1 2 27 15,2-1-2-15,1-4-15 0,3 1-9 0,-3-3 19 16,3 2-24-16,-1 0 32 0,3-3-26 0,-1 0 11 16,2-1-11-16,6 0 21 0,-2 0-10 15,5-2 4-15,1-4 22 0,2 4-3 0,0-4-6 16,2 0-8-16,1 2-7 0,0-2 16 16,1-1 13-16,-1 1-3 0,2 2-30 0,-1-4 41 15,2 2-18-15,-4-2-2 0,4 1-10 16,-2-1 16-16,3 3-13 0,-2-1 5 0,-1-1-27 15,3-1-11-15,-1 0 2 0,1 0-102 0,0 0-33 16,0 0-70-16,0 0 21 0,-13-12-332 16,9 9 41-16,-3-11 36 0,0 3 30 0,6 2 28 15,-7-5 28-15,-1-4 24 0,6 8 22 16,-1 0 17-16,2 2 6 0</inkml:trace>
  <inkml:trace contextRef="#ctx0" brushRef="#br0" timeOffset="228762.4985">5734 8310 320 0,'0'0'275'0,"0"0"-19"16,0 0-35-16,0 0 3 0,0 0-43 0,0 0 5 15,0-11-29-15,0 11-11 0,0 0-6 0,0 0-18 16,0 0 8-16,0 0-13 0,0 0 3 15,0 0-35-15,0 0 8 0,0 0-18 0,0 0-5 16,0 0 11-16,0 0-17 0,0 0-6 0,0 0-1 16,0 0-24-16,0 0 22 0,0 0-19 15,0 0 3-15,1 6 24 0,-2 2-28 0,-1 9-9 16,2-6 22-16,0 2-2 0,-5 21-17 0,3-10 5 16,-1-4-26-16,0 3-1 15,-1 1 51-15,3-2-11 0,-2 1-34 0,-3 2 17 0,5-6-15 16,1-8 31-16,0 4-22 0,0 4 5 15,0-1-9-15,-11 18-3 0,9-19 8 0,0 2-1 16,-1-4-7-16,3 5 5 0,-2-4-6 16,-2 1 10-16,3-4 1 0,-1-1 6 0,1-2-14 15,1-10 9-15,0 8-2 0,0 0 5 0,0 4 4 16,0 1 1-16,0 1-14 0,-13 17 26 16,11-17-10-16,0 4-11 0,0-6-3 15,0-2 16-15,1 0-8 0,0-2-14 0,0-3-10 16,-2 2 20-16,1-1-3 0,2-6-3 0,0 0-22 15,0 9 36-15,0-9-20 0,0 8 1 16,0-8 0-16,0 8-13 0,0-8-6 0,0 6 17 16,0-6-5-16,0 6-3 0,-9 3-20 15,9-6 1-15,0-2-57 0,0-1-12 0,0-1-30 0,1-1-26 16,-1-3-35-16,3 0-66 0,3-8 21 16,1-7-183-16,1 1 31 0,1 1 30 15,3-6 26-15,-3 3 24 0,2-1 20 0,-1 3-104 16,-2-5 23-16,4 3 13 0,1 2-2 0</inkml:trace>
  <inkml:trace contextRef="#ctx0" brushRef="#br0" timeOffset="229338.4775">6148 8268 406 0,'1'-3'286'0,"0"0"-29"0,1-2-11 0,-1 3-33 15,1-2-8-15,-2 2-22 0,2 0-16 16,-2 0-1-16,0 0-26 0,2 1-35 0,-2-1 23 15,3 0-29-15,-3 2-15 0,0 2-2 0,0 0-6 16,0 0 1-16,0 3-4 0,0 0 18 16,0 0-21-16,0 4-14 0,-1 10 19 0,1-9 3 15,0 3-10-15,0 5-9 0,0 3-20 16,0 0 6-16,-9 22-14 0,7-19 11 0,-3 1-4 16,3-2-5-16,2-9-20 0,0 3 17 0,0 1 3 15,0 5-13-15,0-1 20 0,-9 23-1 16,7-23-4-16,-1-2-2 0,3-4-2 0,-3 6 0 15,2-5-1-15,-1 1 12 0,2 0-3 16,-2-3-4-16,2 2 8 0,-4 0 6 0,3-4-12 16,1 0-7-16,-5 2 16 0,5-6-22 0,0 4-3 15,0 0-2-15,0-1 13 0,0 0 6 0,0-2-28 16,-9 15 10-16,7-13-1 0,1-2-14 16,1-1-2-16,-1 0 24 0,0-3-14 0,1-1 11 15,-2 2 8-15,1-5-18 0,0 3-5 16,-1 0 6-16,2-2-7 0,-1 1-22 15,1 0 28-15,0-2-34 0,-1 2 0 0,0-3-80 16,1-1-10-16,0 0-38 0,0 0-41 0,0 0 17 16,-2 3-227-16,0-6-52 0,-1 0 33 15,1-1 31-15,-2-12 5 0,-1-1 46 0,0 2 24 16,-1-8 21-16,3 3 33 0,-5-4 9 16</inkml:trace>
  <inkml:trace contextRef="#ctx0" brushRef="#br0" timeOffset="230080">5461 8310 673 0,'-2'-1'205'0,"0"1"-14"0,1 0-13 0,1 0-10 15,0 0 4-15,1 0-17 0,-1 0-11 0,3 0 10 16,0 0 3-16,0 1-39 0,4-1 5 16,-4 0-10-16,5 0 11 0,0 0-26 15,3 0 20-15,3 0-5 0,6 0-33 0,-2 0 13 16,5 0 9-16,-2 0-30 0,3 0 4 16,0 0-20-16,24-11 22 0,-22 9-35 0,-2-1 25 15,2 1-18-15,-5-2 12 0,7 3-6 0,-1-2-5 16,3 1-6-16,0 2-9 0,0-1-1 15,2-1-3-15,1-2-2 0,2 3-5 16,-4-1 24-16,4 0 6 0,1 2 1 0,1-1-26 16,-3 0 2-16,-2 0 16 0,-1 1-28 15,1-2 12-15,-19 2 16 0,10 0-20 0,0 0 8 16,4 0 4-16,-2 0-5 0,1 0 8 0,-2 0-3 16,0 0-3-16,2 0 7 0,-3 0-27 0,1 0 20 15,-2-8-5-15,0 8-19 0,17-10 23 16,-26 10-20-16,2 0-6 0,-15 0 3 0,9 0 18 15,0 0-11-15,2 0 6 0,-5 0-2 16,-6 0 1-16,9 0-1 0,-1 0-26 0,-8 0 20 16,8 0-18-16,-8 0 27 0,7 0-3 0,-7 0-12 15,8 0 1-15,-8 0 8 0,0 0-4 16,7 0-5-16,-7 0-6 0,0 0-10 0,8 0 10 16,-8 0-19-16,0 0 18 0,0 0-5 15,6 0-10-15,-6 0 5 0,0 0-14 0,0 0-19 16,0 0 2-16,0 0 5 0,0 0 3 15,0 0-79-15,11-3-49 0,-14 4-6 0,2 1-35 16,-3-2-55-16,-1 0 21 0,1 0-179 16,-1-2-63-16,0 1 36 0,1-1-13 0,-9-5 31 15,0-3 69-15,7 3 23 0,-4-4 42 0,2 1-44 16</inkml:trace>
  <inkml:trace contextRef="#ctx0" brushRef="#br0" timeOffset="233110.3741">5101 9676 487 0,'0'0'256'15,"0"0"-27"-15,0 0-40 0,0 0 0 0,0 0-25 16,0 0-4-16,0 0-13 0,0 0-15 16,0 0-11-16,0 0-7 0,0 0-15 0,-10 9 17 15,10-1-21-15,-3-2 10 0,3 1-24 16,0 3-1-16,0 4 10 0,0 3-16 0,0 1 11 15,0 0 5-15,0 2-22 0,0-2 5 16,0 2-23-16,0-1 35 0,0 0-28 0,0-2-11 16,-7 0 37-16,-3 20-59 0,6-22 20 15,4-1-4-15,0-14 38 0,0 9-8 0,0 0-7 16,0 6-27-16,-12 4-26 0,12-19 2 0,0 9 7 16,0-3 11-16,0-6-11 0,0 8 13 0,0-8-19 15,0 8-1-15,0-8-2 0,0 7-14 0,0-7 42 16,0 0-17-16,0 6-19 0,0-6-2 15,0 0 12-15,0 0-1 0,0 5-2 0,0-5-43 16,-5 7-17-16,5-7-50 0,0-3-41 0,0-2-23 16,0 1 15-16,0-3-234 0,0-1 30 15,3-12 27-15,-3 9-73 0,0-6 23 0,7-20 66 16,-5 15-11-16,3-2 40 0,-1 1 15 0</inkml:trace>
  <inkml:trace contextRef="#ctx0" brushRef="#br0" timeOffset="233344.5889">5119 9588 565 0,'2'-3'284'0,"-1"-1"-27"0,2 3-22 0,1-3-20 15,0 2-9-15,-2-1-20 0,2 0-14 16,1 0-34-16,0 0 10 0,0 1-31 0,9-5-26 15,-3 1 15-15,1 0-19 0,-3 2-5 16,0 0-23-16,0 1 5 0,0-1-18 16,-2 2-34-16,-1-1-30 0,1 0-38 0,5-4-58 0,-3 6 13 15,0-6-188-15,0 4-106 0,-1-1 19 16,-1 4 23-16,-1-2 26 0,1 1 13 0,-2 1 8 16</inkml:trace>
  <inkml:trace contextRef="#ctx0" brushRef="#br0" timeOffset="233614.7105">5386 9558 357 0,'1'5'266'0,"2"0"-59"0,-3-1 10 0,1 0-14 0,0 0-10 16,0-1-10-16,1 0-1 0,0 1-34 0,1-1-9 15,-2 0 20-15,4 0 1 0,-1-1-23 16,1 1 5-16,0-1-35 0,12 3 26 15,-6-4-29-15,0 0 8 0,-4 1-36 0,3-2 1 16,0 1 25-16,-1-1-38 0,-2 0 16 0,-7 0-26 16,6 0-27-16,3 0 11 0,-2 0-62 15,0 0-27-15,1 0-48 0,-1 0-50 16,-7 0 14-16,7 0-213 0,-7 0-73 0,8 0 29 16,1 13 26-16,-8-11 23 0,-2 3 20 0,0 0 14 15,1 0 5-15</inkml:trace>
  <inkml:trace contextRef="#ctx0" brushRef="#br0" timeOffset="234100.3004">5456 9826 382 0,'-1'3'306'0,"1"-2"-23"0,1 2-21 16,0 1-19-16,-1-4-1 0,3 3 7 0,0-3-47 16,0 1-26-16,2 1-3 0,-1-1-43 15,1-1 29-15,1 0-16 0,-1 1-30 0,2 0-7 16,0-1-50-16,0 0 6 0,0 1-13 15,13 3 6-15,-7-4-34 0,0 2-38 0,-13-2 9 16,10 0-18-16,3 0-21 0,2 0-14 0,14-16 4 16,-17 10 4-16,5-3-8 0,-5 0 7 0,4 0 10 15,0-5-3-15,-2 3-5 0,1 0 17 16,-3-1-7-16,1 1 35 0,-4 1-9 16,2 1 19-16,-5 3 10 0,-1-2 25 0,-1 6-10 15,0-3 12-15,1 3 13 0,-2-2-7 0,-1 2 11 16,3 1 1-16,-4 0-6 0,2-1 26 0,-3 2-2 15,0 0-18-15,0 0 3 0,9 11 0 0,-8-5 14 16,0-1 0-16,0 2-18 0,-1 12-6 16,3 2-5-16,-3-4 55 0,0-8-13 0,0 7-21 15,0 1 0-15,0 2-2 0,0 3-2 16,-10 20-10-16,3-24 6 0,0 5-4 0,0 1-8 16,2-6-11-16,-3 4-2 0,-1-3-2 0,3-3-20 15,2 0 16-15,-3 0-6 0,2-4 3 16,2 1-32-16,-1-4 26 0,1-1 6 15,2-2-28-15,0-1 28 0,-1 0 5 0,0-2-27 16,0 2 8-16,0-2 4 0,1-2 0 16,1 0-102-16,-2 1-11 0,2-2-65 0,0 0-74 15,0 0 22-15,-6-12-280 0,3-4 37 0,-1 0 33 16,-2-8 44-16,6-3 1 0,0 10 24 0,0-7 25 16,0-4 28-16,15-39 8 0</inkml:trace>
  <inkml:trace contextRef="#ctx0" brushRef="#br0" timeOffset="235177.5004">5557 7103 567 0,'0'0'254'0,"0"0"-30"16,14 0-34-16,-14 0-14 0,23-10 8 0,-18 10-15 16,2-1-27-16,-3 0-21 0,1 1-4 15,2-2 4-15,-7 2-20 0,7 0 3 0,-1 0 0 16,1 0-3-16,5 0-25 0,15 14 25 0,-10-8-40 15,-1-1 1-15,-3 5 0 0,0 0-7 0,0-1 22 16,-2 2-13-16,1 3-27 0,-3 2 40 16,0-1-5-16,-2 4-10 0,2 1-18 15,-5 2 27-15,2 0-28 0,-2-1-18 0,1 4 24 16,-1-2-12-16,-2 1 11 0,-2-14-2 0,0 8-10 16,0 0 14-16,0 3-7 0,0 3-27 15,0-4-1-15,0 2-1 0,0-2 16 0,0 2-13 16,0-3 17-16,0 2 2 0,0-5-13 0,0-3-3 15,0 0-1-15,0-2 11 0,0-1-3 0,0-2-4 16,0 0 2-16,0 1-6 0,0-2 14 16,0 1 1-16,0-2-24 0,0-2 26 0,0 3-8 15,0-7 4-15,8 18-10 0,-5-13 10 0,0 0-5 16,2 0 3-16,6 3-13 0,1-1 23 16,1 0-37-16,-3-3 20 0,6 1-11 0,3-3-21 15,-6 0 12-15,1 0 15 0,-3-2-7 0,0 0 6 16,1 0 0-16,-3 0-10 0,0 0-6 15,-1 0-1-15,-1 1 16 0,-7-1-27 0,8 0-1 16,-2 0 38-16,-6 0-16 0,10 0 27 0,-2 0-41 16,-2 0 16-16,-6 0 12 0,7 0-28 15,-7 0 34-15,7 0-29 0,-7 0 20 0,9 0-4 16,-9 0-7-16,7 0 2 0,-7 0 0 0,0 0 8 16,7 0-49-16,-7 0 3 0,0 0-79 15,7 0-20-15,-7 0-41 0,10-13-42 0,-8 10 20 16,-4-2-282-16,2 1 38 0,0-2 32 15,-3-1-20-15,-3-6 32 0,3-2 25 0,-2-6 26 16,0 2 30-16,3-7 16 0,-2 1-5 0</inkml:trace>
  <inkml:trace contextRef="#ctx0" brushRef="#br0" timeOffset="246086.8383">7718 8312 325 0,'0'0'282'0,"0"0"-79"0,0-13 7 15,0 13-18-15,13 0-17 0,-13 0-6 16,0 0-25-16,0 0-7 0,0 0-17 0,0 0-3 16,0 0-24-16,0 0-10 0,0 0-25 0,0 0 6 15,0 0 9-15,0 0-18 0,0 0-13 16,0 0 5-16,0 0 0 0,0 0 2 0,0 0-1 16,10-2-17-16,-13 8 22 0,-2 9-3 0,4 1 10 15,-7 3-2-15,2-2-20 0,-2 4-8 16,4-5-3-16,-2 6-1 0,-2-2 3 15,4-1 23-15,-6-2-14 0,1 5-12 0,3-4 25 16,-1 2-33-16,-3-2-5 0,4 0 25 0,-3 0-11 16,2 0-16-16,1 0 26 0,0-3-15 15,-1-1-17-15,-2 0-2 0,3 0-2 0,1-2-9 16,1-2 26-16,0 0-12 0,2-3 16 0,-1 0 14 16,-1-2-27-16,3 1-10 0,-2-2 27 15,-2 0-9-15,4-1-12 0,0 1 14 0,1-2-15 16,-3 1 21-16,3 0-6 0,-2-1-14 0,-1 0 3 15,3 1 19-15,-4 0-10 0,4-3-6 0,0 0 22 16,0 0 21-16,0 0 6 0,0 0-39 16,0 9-6-16,-1-8 17 0,1 0-5 0,-1-1-2 15,-1-1-13-15,2 1-3 0,-1 1 12 16,1-2-28-16,0 1 16 0,3-1-4 0,-3 1 2 16,0-2 2-16,0 1 8 0,0-2 1 0,0 0-24 15,0 3 2-15,0-3 0 0,1 0 6 16,-1 1 33-16,0 0-35 0,1-1 8 0,-1 0-7 15,1 0 17-15,1-1-25 0,-2 1-2 16,1 0 9-16,-1-1 5 0,0 2-10 0,0 2-12 16,1-6 32-16,-1 2 17 0,0-1-25 0,0 5-11 15,0-3-7-15,2-1 21 0,-2 4-3 16,0 0 2-16,0 0-27 0,0 0 13 0,0 0 10 16,0-7-3-16,0 7 6 0,0 0-2 0,0-8-11 15,0 8 18-15,0 0-15 0,0-6 1 0,0 6 34 16,0 0-3-16,0-5-32 0,0 5 1 15,0 0 17-15,0-8-5 0,0 8-13 0,0 0-4 16,0-9 1-16,0 9-2 0,0-4 1 16,0 4 2-16,0-6 0 0,0 6 27 0,12-15-32 15,-9 14 18-15,-2-4-9 0,0 3 11 0,2-1-10 16,-3 3 6-16,0 0 0 0,0-7-2 0,0 7-17 16,0-7 11-16,0 7 0 0,10-16 1 0,-7 10 9 15,-2 2-6-15,3-3-8 0,0 2 2 16,2-7-4-16,2-2 5 0,-2 2-21 0,1-2 21 15,-2 4-1-15,0-4 3 0,0 2 9 16,-1-1-12-16,1 1 2 0,-1 0 7 16,3 0-1-16,-3 2-1 0,-1 0 7 0,2-3-12 15,-3 1 1-15,4-1-19 0,-1 2 20 0,0-1 0 16,-3 4 37-16,1 0 0 0,3-5-1 0,-2 3-43 16,0 1 0-16,-1 0 26 0,0 2 0 15,0 0-3-15,1 1-2 0,-3 0 3 0,1 1 12 16,1 1-20-16,-2-1 25 0,3 0-15 0,-4 0-13 15,3 1 9-15,-1-1-23 0,1 1 38 16,-2-1-13-16,2 3-12 0,-2-2 12 0,3 1 22 16,-2-1-41-16,1 4 17 0,-2-4 1 15,3 1-22-15,-1 2-2 0,-1-1 12 0,3 2-7 16,2 0-14-16,-7 0 36 0,0 0-15 16,7 0-26-16,15 15 3 0,-12-4 24 0,3 0-5 15,1 0 5-15,-2 3-5 0,-1 1-2 16,2-1 8-16,-3 2 5 0,3-1-3 0,-2 3 6 15,1-1-16-15,1 1 2 0,-2 1 10 0,-2-3-17 16,4 1 2-16,-4 0 13 0,1 0-13 0,2 1-14 16,-5-1 33-16,0 0-20 0,2-1 6 15,0 1 0-15,0 0 6 0,-2-2-4 0,2-1-7 16,-2-2-1-16,0 3 9 0,-2 0-4 0,3 1 6 16,0-3-8-16,-2 2-5 0,2-3-14 15,-2 2 25-15,0-3-9 0,0-4 6 0,0 10 0 16,-1-8 14-16,3 4-17 0,-4-3 9 0,3-3 0 15,-3 0 3-15,-1 1-19 0,-1-5 10 16,2 2-3-16,-1 0 0 0,1 0 16 0,-2-2-8 16,0 1 2-16,0-1-14 0,-1-2 10 0,2 2-5 15,-1 0 2-15,-2-2 9 0,4-1-4 16,0 2 0-16,0-2-2 0,-4 0 12 0,0 0-24 16,6 0 24-16,15-12 2 0,-5 6 5 0,-4-3-9 15,-2-1-13-15,5-5 15 0,-6 1-3 16,2 2-12-16,0-5 13 0,-3-1 0 0,3-3 0 15,1 2-8-15,-1-3-1 0,-3 1 4 16,0-3 8-16,-1 1-26 0,-2-2 38 0,1 0-15 16,-4-3-9-16,1 3-5 0,-2-1-9 0,-1 2 13 15,0 0 10-15,0 9 7 0,0-2-26 16,-10-23 27-16,6 20 0 0,-1-2-16 0,-2 3 16 16,1 1-30-16,-2 0 25 0,2 2-8 0,2 5-2 15,1-6 8-15,-4 4-16 0,-1 1 9 16,0-1-11-16,2 5 4 0,1 2-1 0,-1 1 8 15,2 1 4-15,0-1-20 0,0 1 3 0,0 1 1 16,0 1 18-16,2 0-8 0,-1 0 0 0,0 0 4 16,0 1-7-16,0 1-16 0,2-1 10 15,1 1-20-15,0 0 16 0,0 0 6 0,0 0 7 16,0 0 6-16,0 0-14 0,0 0 1 0,-8 13-2 16,8-12-9-16,3 2 7 0,-2 0 0 15,3 0 12-15,1 1-5 0,0 0-13 0,9 2-8 16,4 0 29-16,-1 0 4 0,-1-4-10 0,1 1-3 15,-4 0-10-15,6-2 25 0,-5 2-13 16,5-1-7-16,-1-1 12 0,1 2 7 0,-2-3-1 16,-3 0 10-16,4 3-35 0,-18-3 29 15,10 0 8-15,3 0-21 0,-3 0 10 0,0 0 5 16,-1 0-8-16,-1 0 0 0,-1 0 8 16,0 0 0-16,-7 0-7 0,9 0 2 0,-3 0-17 0,-6 0 12 15,8 0-1-15,-8 0 6 0,9 0-16 16,-9 0 4-16,13-13-21 0,-11 13 7 0,1 0-22 15,-2-1 4-15,2 1-87 0,0 0-47 0,-3-2-24 16,0 2-78-16,0-4 26 0,0 1-306 16,2-2 52-16,-1 2 36 0,2 0 59 0,-1-1-2 15,10-3 31-15,-1-5 20 0,7 5 25 16,1-4 12-16,1 3 5 0</inkml:trace>
  <inkml:trace contextRef="#ctx0" brushRef="#br0" timeOffset="246829.1009">9372 7874 544 0,'1'-4'307'0,"-1"2"-37"15,2-1-6-15,-1 1-29 0,-1 0-50 0,4 1 1 16,-4-2-32-16,1 2-14 0,-1 0 1 0,1 0-30 15,1 1 0-15,-2 0-6 0,0 0 17 16,0 3-28-16,1 0 23 0,0 0-45 0,-2 2-17 16,0 2 7-16,1-1 18 0,-2-1 4 0,2 4 18 15,-9 20-38-15,6-12 14 0,-3 0-23 16,3 7-18-16,-1-3-1 0,1 0-3 16,-1 2-3-16,2-1-5 0,-7 2-1 0,5-4 9 15,0 7 8-15,-1-1-4 0,-1 3-5 0,1-2-2 16,0 2-3-16,-2-4-12 0,3 6-1 0,-1 0 28 15,-3-3-9-15,3 1 20 0,-1 0-7 16,0-2-5-16,-1 4-4 0,1-4-38 0,-2 5-10 16,0-5 1-16,2 2 26 0,1-2 14 0,-4 0-17 15,5 1-6-15,4 2 1 0,-2 0-2 16,-1-1 16-16,3-1 3 0,0 0-19 0,0-14 3 16,10 26-6-16,0-18 0 0,-1 3-1 0,2-1 16 15,1-2-15-15,1 0 18 0,1-3-14 16,2 0 0-16,0-1 3 0,2 1-14 0,1-5 2 15,2 3 0-15,1-4 12 0,1 0-8 0,-1-1 20 16,-1 0-18-16,2-3 0 16,-1-1-6-16,1 2 9 0,-3 1-8 0,1-4-12 0,-2 0 5 15,-1 0-2-15,0-2 2 0,-4 1-11 0,1 1 1 16,-5-5 11-16,-2 2 0 0,-2 0 2 0,2-4-1 16,-4 2-5-16,0-1 1 0,-2 1 23 15,1 0 3-15,-1-2-1 0,2 1-15 0,-2 2 25 16,0-1-12-16,0-1-6 0,0-1-8 0,0 1 0 15,0-1-68-15,-1 0-23 0,-1 0-32 0,0 0-22 16,0 0-50-16,0 0 18 0,1-13-319 16,-2 8 37-16,0 0 38 0,-2-11 30 0,-3 0 24 15,6 6 36-15,0-7 14 0,0-2 14 16,14-27 4-16</inkml:trace>
  <inkml:trace contextRef="#ctx0" brushRef="#br0" timeOffset="248186.4466">9823 8165 386 0,'0'0'344'0,"0"-14"-77"0,0 14-23 15,0 0-17-15,0 0 15 0,0 0-47 0,0-13-8 16,-20-1 17-16,20 12-31 0,1 2-33 15,1-3-21-15,-2 2-7 0,0 1 8 0,0-2-39 16,0 2-7-16,0-1-12 0,0 1 31 0,1 0-41 16,4 1 44-16,-4-1-38 0,2 3 6 15,-1 0-35-15,1 0 55 0,8 10-42 0,1-1-13 16,-3 1 29-16,0-2-7 0,7 3-6 0,-5 2-27 16,0-2 2-16,2 0 32 0,-3 3-4 15,7-1-16-15,-6 1-3 0,4 1 13 0,-2-2 3 16,4-1-4-16,-4 3-23 0,0-4 0 15,2 2 13-15,-4-2 5 0,3 0 3 0,-2 1-4 16,1-3-3-16,-6 3-11 0,0-4 5 16,-1-1-7-16,-1-1 0 0,-1-3-2 0,1 0 3 15,-2 2-2-15,1-6-1 0,-3 4 4 0,1 0-29 16,0-3 4-16,0 1 29 0,-2 0-20 0,2 0 0 16,0 0-3-16,0-2-6 0,-2 3 0 0,1-2 2 15,0 0-1-15,0 1-44 0,-1-3-20 16,2 0-35-16,-2-1-16 0,0 0-34 0,0 0-36 15,0 0-35-15,-4 5 21 0,3-8-255 0,-2 0 33 16,2 0 32-16,-2-2 5 0,2 0 27 16,2-3 23-16,2-7 18 0,-3 5 7 0</inkml:trace>
  <inkml:trace contextRef="#ctx0" brushRef="#br0" timeOffset="248668.9033">10429 8159 557 0,'4'-4'376'0,"-1"0"-53"0,1 2-22 15,-2 0-5-15,1 2-16 0,-1-3-42 16,1 2-29-16,0-1 8 0,-2 1-42 0,-1 1-18 16,3-2-17-16,-1 2-8 0,-1 2-11 15,-1 1-13-15,0 1-11 0,0-1 3 0,-3 2-8 16,0 0-6-16,-4 11-9 0,1 0-8 15,-3 1-6-15,0-1-15 0,0 3 36 16,-3-4-21-16,1 6-9 0,-2-1-15 0,2 2 17 16,-6-2-36-16,4 1 9 0,-1-2 1 15,-1 6 9-15,0-2-15 0,-1 1 0 0,0-2 2 16,-1 1-15-16,0-2 0 0,1 1 5 16,-6 0 8-16,4-4-25 0,1 4 23 0,0-2-9 0,2-3 0 15,2 1 17-15,-4 2-10 0,3 0-12 16,1-5 6-16,2 2-10 0,-2-4-4 0,4 2 8 15,-1 0 1-15,5-7-26 0,-2 6 7 0,1-7 16 16,0-3 5-16,4 3-8 0,-2-2 2 16,2 0-18-16,-1-4 14 0,2 3-1 0,0-1 4 15,-2 1 3-15,2-3 7 0,-1 0-4 0,1 0-7 16,-1 1-9-16,0-1-9 0,2-1-12 16,-1 2-6-16,0 0 2 0,1-1-61 0,0-1-48 15,0 0-24-15,0 0-25 0,2-3-41 0,1 1 20 16,-1-2-232-16,2 0-22 0,9-5 33 15,0 1 31-15,6-2 28 0,0 0 27 0,-1 2 10 16,0 1 32-16,2 0 42 0</inkml:trace>
  <inkml:trace contextRef="#ctx0" brushRef="#br0" timeOffset="249135.841">10546 8667 847 0,'5'0'336'0,"-3"0"-51"16,1-1-15-16,1 1-41 0,0 0-24 0,-3 0 10 16,2 0-51-16,-2 1-9 0,1 0-24 15,-2 2 8-15,2 0 6 0,-1-2-36 0,-1 3-8 16,0-1-2-16,0 2-11 0,-1 0-8 15,1 2 7-15,-3-5-9 0,2 4 16 0,-4 9-21 16,-1-3 7-16,0 3-5 0,1 0-20 0,0 0-6 16,0-2-5-16,1-1 14 0,1-2-14 15,-2 4 25-15,1 0-19 0,-3 0-4 0,3-4-2 16,-1 5 8-16,2-7-16 0,2 2 4 16,1-3-8-16,-3-1-19 0,1-1 24 0,1 2-27 15,1-2 16-15,-2 1-1 0,1-2-9 0,1 3-8 16,0-4 18-16,0 4-14 0,0-2-14 15,0-2 24-15,0-3 4 0,0 0-12 0,0 8-18 16,0-8 24-16,0 7-2 0,0-7 4 16,0 8-23-16,12 2 28 0,-9-8-29 0,1 0 7 15,0 0-35-15,1-2-8 0,2 1 4 0,-2-2-65 16,0-1-39-16,-5 2-14 0,19-8-33 16,-6-3-56-16,2 3 20 0,-6-3-243 0,4-3-3 15,-2-3 39-15,2 4 50 0,-4-3 27 0,4-5 23 16,-4 2 4-16,5-2 15 0,-5 1 11 0</inkml:trace>
  <inkml:trace contextRef="#ctx0" brushRef="#br0" timeOffset="249365.5214">10693 8507 876 0,'0'-1'278'0,"1"-5"-44"15,0 5 31-15,1-4-60 0,-2 2-2 16,1 0 4-16,-1-1-22 0,1 2-55 0,1-1-11 16,-2-1-11-16,2 3-5 0,-2-1-3 0,0 0-45 15,1 0-18-15,0 1-13 0,-1-2-53 16,-2-1-47-16,2 3 6 0,0 1-233 0,0 0-105 16,0 0 27-16,0-8 25 0,-10-2 25 0,10 4 17 15,-4 1-54-15</inkml:trace>
  <inkml:trace contextRef="#ctx0" brushRef="#br0" timeOffset="250438.2835">11241 7801 290 0,'0'-1'319'0,"2"-2"-41"0,-2 3-30 0,0 0-6 15,0 0-18-15,0 0-40 0,0 0-17 0,0 0 3 16,12-17-19-16,-9 15 11 0,-2 0-8 16,0 1-16-16,2 0 6 0,-3-1-14 0,1-1-25 15,-1 6 34-15,3-6-40 0,-3 3 9 0,1-1-26 16,-1 1-28-16,3 0-21 0,-3 0 25 15,1 0 22-15,-1 0-39 0,1 1-21 0,-1 4 3 16,0-4 12-16,0 3-3 0,0 2-3 16,0 0 7-16,0 0-3 0,-1 10 27 0,1-7 3 15,0 4-18-15,-13 20-8 0,8-8-3 0,0-8-6 16,1 6-4-16,-1 4 5 0,0-1-9 16,0 1 4-16,-2 1 5 0,2 3-14 0,0-4 20 15,0-1-19-15,-3 4-8 0,-1-1-4 0,2 0 37 16,-1-2-26-16,-1 2-2 0,-1-1 6 15,2-1-3-15,-1 0 0 0,-3 2-22 16,0-2 21-16,2 1-26 0,-3 1 51 0,0-2-30 16,0-2 4-16,1 0 5 0,0 0-36 0,-2-2 13 15,1 2 14-15,-2 0 10 0,1 2-20 16,-1-2 24-16,0-3-6 0,0 3-7 0,0 1-1 16,1 1-31-16,-3-2 28 0,3 0 8 15,0-4-11-15,0 1-15 0,4 0 46 0,-2 1-23 16,-1-3 20-16,3 0-5 0,2 0-3 0,0-3 20 15,0 1-2-15,1-5-9 0,4-3-2 16,-1 0 1-16,1-3 7 0,1 1-2 0,-2-2-6 16,3-2 12-16,-2 1-6 0,3-1-4 0,-3 2-6 15,2-4-10-15,0 2 10 0,0 0-4 0,1 1 8 16,0-3-6-16,-3 2-16 0,3-3 16 16,0 2-10-16,-1 0-14 0,-1-2 3 0,0 1 8 15,2-1-28-15,-3 1-30 0,2-1-12 0,1-1 5 16,0 0-123-16,0-1-51 0,3-2 20 0,-3 0-255 15,6-11-58-15,3 2 40 0,-1-4 34 16,1-3 29-16,1-4 28 0,1 3 28 16,2-5 32-16,-3 3 15 0,4-2 64 0,6 2-54 15</inkml:trace>
  <inkml:trace contextRef="#ctx0" brushRef="#br0" timeOffset="252137.071">12758 8526 328 0,'-2'-4'333'15,"-2"-1"-51"-15,4 1 9 0,-1 0-49 0,-1 2 16 16,2-2-42-16,-2 1 43 0,1 2-52 15,0-3-27-15,-1 2 4 0,2 0-21 0,0 2-16 16,0-3-18-16,0 2 28 0,-1-2-18 16,1 1-47-16,0 2-23 0,-1-1 4 0,0-1-6 15,1-1-8-15,0 2-71 0,0 1-20 0,0 0-40 16,0 0-65-16,0 0-62 0,0 0 17 16,0 0-264-16,0 0 35 0,0 0 29 0,0 0 23 15,-12-12 19-15,11 13 53 0,1-1 14 0,0 0-16 16</inkml:trace>
  <inkml:trace contextRef="#ctx0" brushRef="#br0" timeOffset="269346.5457">16661 4982 280 0,'0'0'236'0,"0"0"-20"0,0-13-6 0,0 13-24 16,0 0-25-16,0 0 9 0,9-25-37 0,-8 23 12 15,-2-1-9-15,-1-1-4 0,2 1-27 16,0 2-17-16,0-3 8 0,-1 1-5 0,2 1-17 15,-2-1 14-15,1 1-2 0,0 2-24 0,0 0 25 16,0 0-21-16,0 0-12 0,0 0 5 0,0 0 2 16,0 0-16-16,0-8-15 0,0 8 7 15,0 0-10-15,-9-10-3 0,8 9-9 0,2 2-3 16,-1-1 11-16,-2-1-5 0,2 2-3 16,0 1 0-16,-3-1 0 0,0 3-19 0,0-1 6 15,-1 2 18-15,1-2-2 0,-4 12-25 0,1-5 16 16,3-3-10-16,-9 5-7 0,5 4 1 15,-3-2 21-15,7-6-17 0,-3 7 21 0,2-3-3 16,1-4-4-16,0 7-17 0,2-3 1 16,1-12 11-16,0 11-13 0,0-2 16 0,0-2-9 0,0 3 2 15,0 1 11-15,14 7-7 0,-11-11 9 16,-2-2-2-16,1-2-7 0,2 3 6 0,0-3-6 16,1 0 20-16,1-1 6 0,-2-1 4 15,4-1 17-15,-1 0-7 0,2 0-25 0,2 0 19 16,17-12-24-16,-14 5 24 0,0 0-12 15,-7 0 30-15,6-1-6 0,-1-1-4 0,-4 3 11 16,0 2 3-16,-4-1-9 0,1 2-16 0,9-2 3 16,-8 0 0-16,-5 2 1 0,2 0-7 15,-3 2-5-15,1 0-2 0,0-1-8 0,2 0-2 16,0 2-10-16,-3 0 0 0,0 0-1 0,0 0-7 16,0 0-11-16,1 10 16 0,-2-3 0 15,1-2-2-15,0 3 2 0,0-1-2 16,-2 2 0-16,2 0 0 0,0 3-16 0,12 18 2 15,-6-15 0-15,-2-2 1 0,4 1 19 0,0-4-14 16,-2 0 1-16,1-4 1 0,1-2-9 0,6 1 4 16,-4-4 10-16,2 3-16 0,-12-4 10 0,10 0-4 15,-2 0 17-15,15-14-1 0,-10 5 1 16,-1 0-1-16,1-1-1 0,-3-2 22 0,0-1 14 16,0-2 4-16,-1 2-31 0,-7 1 14 15,4 4-9-15,1-7-18 0,-3 3 7 16,-3 4 10-16,2 0 1 0,-2 1-5 0,0-2 7 15,0 3-21-15,-1-1-2 0,0 1-1 0,0 0-69 16,0 6-18-16,0-6-20 0,0-1-23 0,0-4-58 16,0-1 16-16,0-1-228 0,0-1-79 15,0 3 35-15,0-5 30 0,0-2 48 16,0 2 53-16,4-19 25 0,4 16 17 0,-4 1-29 16</inkml:trace>
  <inkml:trace contextRef="#ctx0" brushRef="#br0" timeOffset="269660.3715">17189 4648 673 0,'8'0'206'15,"-1"1"3"-15,1-1-28 0,13 0-18 16,-12 0-3-16,7 0-15 0,0 0-2 0,2 0-21 16,3 0-4-16,-1 0-6 0,0 0-4 0,18-9-25 15,-20 5-4-15,-3 2-12 0,-7 2-2 16,11-4-4-16,-10 2-1 0,-1 1-20 0,-3-2 26 16,1 3-19-16,-2-1-14 0,0 0-30 15,-2-2-14-15,1 1-42 0,-1 0-23 0,1-2-27 16,-1 3 9-16,0 0-151 0,-2-3-51 0,2 1-71 15,-2 2 13-15,0 1 50 0,0 0 25 0,0 0-34 16</inkml:trace>
  <inkml:trace contextRef="#ctx0" brushRef="#br0" timeOffset="269912.0204">17465 4584 377 0,'-3'0'190'0,"1"0"18"0,0 0-50 0,1 0-1 0,0 1-8 15,1 0-23-15,-3 3 1 0,1-2-22 16,0 1 7-16,-1 0 9 0,0 3-13 0,3-1-14 15,-2 1 3-15,0-1-15 0,-5 10-11 0,3-3-6 16,0 1-6-16,-1 1 3 0,1-2-6 0,0-1-23 16,2-3 21-16,-1 7-16 0,1-3-2 15,-2-3 0-15,2-1-4 0,0 0-10 0,2-1-6 16,-3 1 13-16,1-2-2 0,-2 8-9 16,1 1-4-16,0 1 1 0,0-5 1 0,0-3-4 15,1 1 4-15,-2 4-43 0,1-1-17 16,1-4-35-16,-1 2 5 0,1-3-190 0,0-1 22 15,2 0 19-15,-2-2-148 0,2-4 10 0,0 0 20 16,0 0 10-16,11 17-4 0</inkml:trace>
  <inkml:trace contextRef="#ctx0" brushRef="#br0" timeOffset="270715.9202">17699 4977 421 0,'5'-3'283'0,"-4"2"-58"0,3-3 0 0,-1 2-32 15,-1-1-18-15,1-2-13 0,-1 2-13 16,0-2-9-16,-1 1-19 0,-1-1 10 16,1 2-22-16,-2 0-2 0,0-1-33 0,1 4-8 15,0 0-4-15,-8-15 0 0,3 14-7 0,1-1-2 16,-1 2-8-16,1-4 1 0,-5 3-15 0,4 1 6 15,-3 0-12-15,8 0 9 0,-14 0-2 16,0 0-11-16,-17 13-13 0,16-11 1 0,2 5-4 16,-2-2 15-16,1 6-15 0,-3-1-6 15,1 0 7-15,3 5-3 0,-1 1 5 0,-3-4 1 16,3 4 8-16,4 0-6 0,-5-1-1 0,4 0 6 16,0 1-21-16,-1-2-3 0,3 3 7 15,2-2 14-15,-2 2-1 0,4-1-14 0,1-1-1 16,-1 0 14-16,2-3-11 0,3 0 0 15,0-2-2-15,0-10 4 0,0 11-6 0,12 17 13 16,-2-14-7-16,-1-1-1 0,2-1 4 0,5-1 6 16,-2-2-11-16,2-2-13 0,0 0 14 15,0-2 3-15,1 1 2 0,1-3 17 16,-7-1-20-16,10 0 0 0,-4 0 11 0,-11-2 4 16,8 0-23-16,2 0 7 0,22-14-4 0,-18 11-6 15,-3-5 32-15,0-2-36 0,2 0 6 16,1-2 6-16,-5-2 9 0,-1 0-11 0,0 0 2 15,-2-1 19-15,-1 0-25 0,0-2-5 16,-1 3 12-16,-2-3-2 0,-2 2 22 16,-3-2-14-16,-1 1 2 0,-1 2-15 0,2 3 7 0,-3 11 7 15,0-14 15-15,0 0-23 0,-18-14-5 16,10 13 11-16,-3 4 24 0,3-3-34 16,0 4 6-16,-4 1 19 0,3 2-13 0,2 1-7 15,0 3 13-15,-1 2-1 0,3-2-19 0,-2 2-12 16,2 1 13-16,-1-1 1 0,6 1-5 15,-20 9 1-15,7 0 13 0,0 3-4 0,1-1-6 16,0 3 27-16,3-1-6 0,-2 2-17 0,3 2-7 16,-1-1 0-16,1 1 8 0,1 0-2 0,0 3 8 15,3-2 7-15,-1 0 4 0,0 2 4 16,1-1-2-16,0-2-31 0,0 2 1 0,3 0 9 16,-5-2-10-16,3 1 38 0,2 2-35 15,-4-4 18-15,3-2-7 0,-1 4 21 0,1-1-17 16,1-4 11-16,-2-2-2 0,1-2-17 15,2 9-11-15,-5-8-1 0,4 0 14 0,-2-2-23 16,2 1-19-16,-1-5-18 0,2 0-18 0,-2 1-7 16,2 1-24-16,0-3-39 0,0 1 15 15,0-4-194-15,0 0-47 0,0 0-1 0,0 0 25 16,9 4 23-16,-4-4 24 0,0-1 7 0</inkml:trace>
  <inkml:trace contextRef="#ctx0" brushRef="#br0" timeOffset="271126.2114">18003 5104 339 0,'0'-2'289'0,"1"-2"-65"0,1 3-12 0,-1 0-24 16,-1-3-27-16,2 4-12 0,-2 0-10 0,0-1-18 15,0 1-19-15,0 1 8 0,-1 1 7 0,0 1-11 16,-2 1-38-16,1 2 11 0,-7 4-3 16,0 7-16-16,0-4-1 0,-1 1-6 0,1 2 2 15,0-1 13-15,0 7-2 0,0-5-25 16,1 1-12-16,-7 0 20 0,6 1-20 0,0 4 27 16,-2-6-30-16,3-1 23 0,0 3-17 15,2-2-10-15,-1 2 11 0,5-5-12 0,-4 3-9 16,3 1 8-16,3 2 9 0,-3-8 13 15,3-1 2-15,-1 1-35 0,1-2 15 0,0-10-6 0,0 9-16 16,0-3 3-16,0 4 21 0,13 8 7 16,-9-8-40-16,-2-2 16 0,2-1 10 0,0-1-14 15,5 5-20-15,-3-4-3 0,3-4-19 16,-2-2-18-16,-7-1-33 0,0 0-42 16,7 0 13-16,15-10-192 0,-13 4-96 0,5-1 13 15,-2-4 24-15,4-2 26 0,-6 0 20 16,2-3 11-16,-3 2 8 0</inkml:trace>
  <inkml:trace contextRef="#ctx0" brushRef="#br0" timeOffset="271406.1116">18062 5281 314 0,'0'-3'289'0,"-1"-2"-40"0,1 2-43 0,0-1-18 15,-1 1-24-15,1 3-12 0,0-2-6 16,1 2-3-16,0 2-3 0,1-1-26 0,1 2-9 15,-3 2-23-15,4-1 16 0,-2 1-16 16,7 10 0-16,-2-4-14 0,0 3-4 0,1-1-15 16,-4 0 17-16,5 0-30 0,-5-2 17 0,3 0-6 15,-2-1-16-15,2 2-2 0,-2-3 1 16,-2 0 3-16,-1-2-15 0,2 0-1 16,0-1-5-16,-3-1-17 0,2-1-12 0,-3-1-26 15,1 0-49-15,0 0 16 0,0 0-39 0,2 0 11 16,-3-3-127-16,0 0-90 0,0 0-47 15,0-2 5-15,0 1 68 0,0-2-16 0,0 0 22 16</inkml:trace>
  <inkml:trace contextRef="#ctx0" brushRef="#br0" timeOffset="271639.3819">18213 5309 459 0,'0'-3'268'0,"1"0"-27"0,3-1-40 15,-3 2-12-15,-1 1-36 0,0-2-2 0,1 2-49 16,-2 1 12-16,1 0-1 0,-3 3 0 15,-1-1-13-15,-2 2-9 0,3-1-14 0,-10 7-6 16,-1 2 0-16,0-2 2 0,0 1-13 0,2 2-11 16,-2-2-7-16,0 0 2 0,4 0-14 0,-4 2 25 15,1 2-13-15,2-4-15 0,-1-1 13 16,3 2-22-16,-1-3 1 0,6 1-27 16,-4-5-34-16,4 1-21 0,-1-2-14 0,3-1-20 15,-1 1 9-15,2-1-152 0,-4-1-89 0,5-2-33 16,0 1 22-16,0-1 25 0,6 0-11 15,-3-1 4-15</inkml:trace>
  <inkml:trace contextRef="#ctx0" brushRef="#br0" timeOffset="271943.8712">18238 5404 362 0,'6'0'273'0,"-2"2"-53"15,-1 1-13-15,1-1-35 0,1 0-6 16,-1 3-21-16,-1-1-15 0,0 0 0 0,0 2-18 16,-3-2-3-16,3 5-22 0,0-5 11 0,1 14-9 15,-4-6-2-15,0 0-12 0,0-12-8 16,0 10-18-16,0 0 15 0,0-1-14 16,0-1-10-16,0-2-15 0,0 1 7 0,0-1 10 15,0 1-15-15,0 0 11 0,0-1-25 0,0-6-22 16,0 8-20-16,0-8-34 0,-10 14-33 15,9-8 9-15,1-4-102 0,-2-1-90 0,1-1 21 16,0 0 21-16,0 0 15 0,-1-1 22 0,1-1-135 16,0-4 12-16,-1 3-49 0</inkml:trace>
  <inkml:trace contextRef="#ctx0" brushRef="#br0" timeOffset="272053.737">18264 5391 222 0,'0'-5'300'15,"0"1"-88"-15,0 0-50 0,0-1-20 0,0 3-25 16,0-3-83-16,0 3 4 0,0 1-5 0,-1-3-251 16,2 1-88-16,-1 0 9 0</inkml:trace>
  <inkml:trace contextRef="#ctx0" brushRef="#br0" timeOffset="272457.3604">18315 5176 347 0,'3'-3'303'0,"-1"2"-55"0,-2 0-32 16,1-3-36-16,2 3-14 0,-2-1-12 15,2 1-8-15,-1 1-3 0,1 1-23 0,1 2-2 16,0 2-22-16,-2 0-20 0,5 10 12 0,-1 2-31 15,3 0 8-15,-4-1 3 0,3 3-16 16,2 2 4-16,-4 1-4 0,-2-2-22 0,4 3 22 16,-4-3-24-16,2 1 7 0,-2 0-14 0,-4-1 19 15,0 0 0-15,0-9-20 0,0 2-15 16,0 3 16-16,0 2 12 0,0 0-19 16,-10 17 9-16,4-20 7 0,5-4-31 0,-2 0 11 15,-3 3-5-15,3-2 0 0,-4 1-3 0,2-3 13 16,1-3 4-16,-2-3 4 0,3 2-2 15,-1-1-17-15,3-2-11 0,-3 1 8 16,3-1-39-16,-3-2-29 0,2 2-38 0,0 0 10 0,0-2-217 16,0-1-62-16,1 0 25 0,1 0 24 15,0-1-9-15,0-3 17 0,0 1 16 0,4-2 1 16</inkml:trace>
  <inkml:trace contextRef="#ctx0" brushRef="#br0" timeOffset="272752.0805">18567 5538 394 0,'3'1'283'0,"0"-1"-18"0,1 3-48 16,0 0-25-16,-3-3-20 0,1 1-13 16,1 3-4-16,1-1-5 0,-4 0-16 15,1 2-20-15,1 1-11 0,-2 0 13 0,-2 0-42 16,2 1 22-16,0-7-18 0,0 6 18 0,0 6-25 15,-11 12-5-15,5-10-21 0,3-3 28 16,-1-3-42-16,-2 4 24 0,1 1-33 0,-3-3 23 16,4-3-7-16,0-1 7 0,3-2-29 0,-1 1 24 15,-2 0-32-15,1 0-1 0,-1-2 9 16,1 2-45-16,-1-3-33 0,-1 2-84 0,1-1 13 16,-3-1-296-16,3 1 30 0,-1 0 28 15,-2-3 12-15,7 0 28 0,-11 0-32 0,-11-13 0 16</inkml:trace>
  <inkml:trace contextRef="#ctx0" brushRef="#br0" timeOffset="277871.8109">11860 8268 442 0,'0'0'209'16,"0"0"-2"-16,0 0-14 0,0-13-26 0,0 13-24 15,14 0-12-15,-14 0 10 0,0 0-24 16,0 0 18-16,14-27-16 0,-14 24-24 0,0 2 8 16,1-1-14-16,1 0-13 0,-2 1-2 15,0 1-9-15,0 0-7 0,-2 3-11 0,1-1-16 16,0 0 12-16,-2 4-12 0,-2 9 4 16,0-2 0-16,-2 3-12 0,0 1 2 0,-1 0-5 15,3 2-16-15,1-1 19 0,-1 1-16 16,0 0 13-16,1 1-5 0,0 1-9 15,-1 0 8-15,1-2-12 0,4-11 4 0,0 7 7 16,0-1-7-16,0 3 2 0,0 0 6 0,13 15-21 16,-9-19 6-16,6-3 9 0,-2-1 7 0,2 2-15 15,2-7-7-15,2 2 11 0,1-4 13 16,1 2-16-16,-5-4-2 0,-1 0 0 0,4 0 22 16,4 0-17-16,22-14 9 0,-20 6-11 0,1-1 5 15,-2-3 10-15,1 1-19 0,-2-1 28 16,1-1-7-16,-3-2 5 0,-2 5 2 0,-3-5-1 15,2 5 35-15,-5-5-28 0,-3 6-5 0,-1 3 31 16,-2-1-25-16,0 2 11 0,0-2-19 16,1 4-3-16,-2-2 21 0,0 2-40 15,-1-1 11-15,0 4 8 0,0 0 13 0,-2-3-12 16,-1 3-19-16,2 5 6 0,-2-1 11 0,-2-1-20 16,-2 10 0-16,0-1-3 0,-2 1 27 0,3 4-13 15,-1-2-14-15,4-4-12 0,1 7 18 16,2-4 6-16,0-5-4 0,0 1-10 0,12 20-2 15,-6-14-4-15,4-1 26 0,3-3-18 16,4 2 2-16,-2-3 8 0,7-1-1 0,0-2-9 16,2-1 0-16,0-3-10 0,4 0-2 0,0 1 15 15,-16-5 4-15,8 0 2 0,25-12-10 16,-20 9 20-16,-6-5 3 0,0-2-31 0,0-1 12 16,-5-3-2-16,3 1 33 0,-3-4-17 0,-1 0-5 15,-2-1-12-15,-1 1 8 0,-5-1 26 0,-1-1 5 16,-4 10-37-16,0-1 14 0,0-2 9 0,0-1-15 15,0-2-12-15,0 5 8 0,0-5 0 16,-19-4-14-16,14 11 34 0,-1 2-27 0,0 1 6 16,-1 1-10-16,0 0-41 0,2 0-13 15,0 2-21-15,-11-4-4 0,4 4-48 0,0-2-5 16,2-1 13-16,-2 2-152 0,-2 0 23 0,6 1 22 16,0-3-187-16,2 2 29 0,2-3 24 15,4 0 45-15,0-1 19 0,0-3-19 0</inkml:trace>
  <inkml:trace contextRef="#ctx0" brushRef="#br0" timeOffset="278190.3347">12791 7975 461 0,'2'-3'218'0,"3"0"-13"0,0 0-43 0,1 0-20 16,9-3 17-16,4 2 1 0,4-2-34 16,1 0 8-16,0 0-4 0,1 3-9 0,4-1-10 15,1-2-17-15,-1 0-6 0,2 3 13 16,0-3-16-16,-3 2-6 0,-3 0-17 0,-2 2-1 16,-1 0 6-16,-4-2-16 0,-1 3 3 0,-5-3-19 15,-4 3 7-15,0-1-11 0,-3 1-6 0,1 1-37 16,-2-1-27-16,-1 1 6 0,-3-1-23 15,0 1-31-15,0 0-34 0,0 2 12 0,-3-2-196 16,2 1-76-16,-4-2 48 0,0 1 34 16,1 1 17-16,1-1-73 0</inkml:trace>
  <inkml:trace contextRef="#ctx0" brushRef="#br0" timeOffset="278424.5605">13149 7905 544 0,'-7'2'188'16,"5"-1"-26"-16,-4 4-3 0,-7 4-3 0,4 2-13 15,-1 1-7-15,-1 0-1 0,1 1-46 0,-1 2 6 16,2 5-10-16,-2-3 19 0,1 1-22 16,0 2 3-16,-2 1-14 0,1-2-13 0,3 0 9 15,-1 0 2-15,-1 2-7 0,1-1-12 0,1 0-2 16,-2-2-9-16,3 0-8 0,-2 2-8 16,-1-3-1-16,4 3 8 0,-1-5-12 0,0 3-8 15,1-1 14-15,1 0-5 0,1-1-26 16,-3 0-23-16,4-3-6 0,-1-1-35 0,2 1 7 15,0-5-242-15,2 0 23 0,0-3 21 0,0-5 20 16,0 0-139-16,0 7 18 0,11 3 85 0</inkml:trace>
  <inkml:trace contextRef="#ctx0" brushRef="#br0" timeOffset="279220.0771">13587 8388 473 0,'5'-4'242'15,"-1"0"-9"-15,-1-2-29 0,2 1-28 0,-5 2-15 16,0-4-9-16,0 3-31 0,0-1 0 16,-3 0-2-16,3 1-32 0,0 4 0 0,-12-17-13 15,0 6 0-15,3 2-2 0,-1 4-20 0,-4-2 5 16,-3 2-9-16,2-1 0 0,-6 4-8 15,1 1-3-15,-2 1 0 0,11 0-6 0,-7 0-26 16,-1 0 19-16,-26 10 2 0,19-4-1 16,3 3-6-16,-2 1-2 0,-2-1 3 15,6 1-8-15,-3 5 9 0,4-2-7 0,2 6-5 16,0-1 14-16,-2-2-17 0,3 3 5 16,0-1 0-16,3 2 4 0,2 1 4 0,1 2-10 15,6-5-1-15,-3 1-13 0,3 4 11 0,0-5-9 16,4 0 15-16,1-9-3 0,0 4-15 15,0 4 12-15,18 13-3 0,-9-13-9 0,2-6 10 16,1 6-9-16,1-9 15 0,4 1-12 0,1-1 6 16,3-4 9-16,2 0-11 0,0 3 24 15,-1-3-6-15,4 0 5 0,1-2-17 0,-3-2 20 16,-12 0-5-16,8 0-14 0,5 0 5 16,23-12 13-16,-21 7-15 0,-3-2-14 0,3-1 2 15,-4-2 21-15,-1 2-7 0,-2-2-9 16,1-3 11-16,-2 1-17 0,2-3 3 0,-7 0 0 15,0-1 1-15,-1 4 18 0,-2-5-26 16,-2 2 8-16,-4-2 14 0,-1 1 4 0,-3 0-33 16,2 0 22-16,-3 8-14 0,0-2 14 0,-13-18-14 15,5 12 16-15,-3 3-14 0,4 3 12 0,-4-4-16 16,-3 4 7-16,1 2 3 0,-1 0 4 0,1 2 10 16,-1 2-19-16,0 0-1 0,4 2 0 15,-2 1-9-15,12 1 6 0,-10 0 2 0,-3 0 9 16,-19 12-16-16,14-3 27 0,3 2-4 0,2 2 6 15,-2-1-13-15,-2 5 7 0,6-1-18 16,-3 2-5-16,0 0-2 0,0 2 9 0,3-1 15 16,1 2-4-16,-1 0-16 0,3-1 25 15,0 2-4-15,4 0-7 0,-4 0-13 0,0 0 23 16,3 3-12-16,0 0 19 0,-2 0-21 0,-3 0 5 16,4 2 15-16,-3 0-29 0,1-2-3 15,-1 0 20-15,0 1-18 0,-1 0-8 0,0-3 41 16,1-2-17-16,-2 4-14 0,0-1 2 0,2-6-4 15,0 2-2-15,0 2 3 0,3-5-6 0,-2 0 14 16,3-3-9-16,2-2-35 0,1-3-1 16,2-1-28-16,-3-2-11 0,3-6-44 15,0 0 12-15,0 0-162 0,12 9-113 0,-7-10-4 16,3 0 28-16,9-9 10 0,1 1 45 16,7-3 6-16,-5-1 0 0</inkml:trace>
  <inkml:trace contextRef="#ctx0" brushRef="#br0" timeOffset="279662.9552">14065 8380 506 0,'7'-13'261'0,"-2"3"-23"16,4 0-23-16,-6 4-24 0,-1-1-20 0,0 3 1 15,1-1-23-15,-2 4-14 0,1-1-30 16,-2 2 5-16,0 0-21 0,-6 0 1 0,4 4-7 16,-3 1 4-16,-5 7 12 0,-3 2-27 15,1-1-15-15,0 2-11 0,-2 4 5 0,2 1-2 16,-2-1 7-16,-3 4-3 0,4-5 24 16,-1 2-39-16,2 2 4 0,-1-1-18 0,-1 1 20 15,1-2-2-15,3 4-5 0,0 0 1 16,-3-2-21-16,5 3 11 0,2 4 15 0,2 0-13 15,0 1-16-15,-2-2 18 0,5 1 0 0,-1-1 15 16,2-14-17-16,0 4-25 0,0 6 34 0,0 0-4 16,18 24-11-16,-12-27-23 0,2-1-4 15,4-3 5-15,-2 1 13 0,4-3-3 0,-4 0-15 16,4-2-1-16,0-1 7 0,0-2-10 16,3 0-9-16,-3-3 11 0,1-1-42 15,-3-4-20-15,0 0-34 0,-1-2-55 0,-5 0-9 16,20-10 15-16,-12 3-244 0,0-5 29 0,-1 1 27 15,2-5-31-15,-2 1 31 0,5-3 21 0,-4-3 14 16,-2-1 31-16</inkml:trace>
  <inkml:trace contextRef="#ctx0" brushRef="#br0" timeOffset="279964.3851">14312 8641 374 0,'1'-9'292'16,"1"3"-85"-16,-2 4-16 0,1-4-20 15,-1 2-6-15,3 2-24 0,-2-3-8 0,1 5 5 16,1-1-17-16,0 1-9 0,-1 0-4 0,2 1-16 16,0-1 0-16,1 5 16 0,5 3-9 0,-5 0-25 15,7 5 9-15,-2-1-4 0,2 1-16 16,1 2 11-16,-4 0-20 0,7-1-8 0,-6 0 20 16,2 3-18-16,-1 1-20 0,-2-1 4 15,-3 1-11-15,1 0 4 0,3-2 9 0,-2 2-8 16,-5-2 11-16,3-6-9 0,-5 0-10 15,4 7-3-15,0-4-22 0,-1-4-28 0,-3 1-24 16,0-4-14-16,1-1-2 0,-2-1-17 0,1-1-29 16,-1-3-3-16,0 0 10 0,0 0-176 15,3 0 21-15,-3-2-149 0,1-3 26 16,1 1 71-16,2-10 22 0,3-4 32 0</inkml:trace>
  <inkml:trace contextRef="#ctx0" brushRef="#br0" timeOffset="280221.7599">14611 8718 413 0,'0'-9'262'0,"0"0"-16"0,0 2-20 0,-1-1-12 16,1 2-21-16,0 1-23 0,-1 2-22 0,1 3-9 16,0 0-33-16,0 0-3 0,0 0-16 0,-10-14 25 15,6 16-17-15,0 1-16 0,-1-1-6 16,-11 5-7-16,1 1 4 0,4 2 3 0,-2 0-15 16,-1 3-13-16,0-1 14 0,-3-2-25 15,3 5 24-15,0 0-7 0,-4-1-27 0,4-1 12 16,0 2-17-16,5-3-7 0,-5 2 30 0,1-2-25 15,3 3 16-15,-2 0-11 16,2-1-1-16,0-1-16 0,1 0-14 0,0 1-4 16,8-3-33-16,-11 0-19 0,3 0-39 0,4-1-59 15,3-5 14-15,-1 1-215 0,0-1-42 0,3-3 15 16,0-2 48-16,0 0 20 0,0 0 10 16,12 2 39-16</inkml:trace>
  <inkml:trace contextRef="#ctx0" brushRef="#br0" timeOffset="280518.6024">14799 8821 325 0,'9'0'288'0,"-1"0"-91"0,-2 1-29 15,3 1 29-15,-5-2-38 0,1 1-11 0,2 3 9 16,-5-1-17-16,7 11 4 0,-4 2-16 15,-2-4-21-15,-2-2 0 0,0 2-7 0,-1-2-18 16,0 8-1-16,0-10-5 0,0 4-5 16,0 4-2-16,0 0-8 0,0-1-15 0,-6 0-5 15,-4 18-8-15,3-15 2 0,3-3-6 0,1 1 19 16,0-5-3-16,-1 1-44 0,3-4-22 16,-3-1-38-16,2-1-13 0,-1 0-24 15,2-3 10-15,-2 0-226 0,1 0-74 0,-1-1 20 16,2-1 20-16,-2-1 12 0,3 0 29 0,0 0 14 15</inkml:trace>
  <inkml:trace contextRef="#ctx0" brushRef="#br0" timeOffset="280685.7422">14822 8789 522 0,'2'-5'252'0,"0"2"-38"16,-2-2-48-16,0 3 1 0,2-1-26 0,0-1-12 15,-2 3-4-15,1-2-36 0,-1 2-24 0,0-2-36 16,0 1-58-16,1 2 4 0,-1 0-192 16,-1 0-122-16,2-1 22 0,-1-2 11 0,-1 1 7 15</inkml:trace>
  <inkml:trace contextRef="#ctx0" brushRef="#br0" timeOffset="281220.0978">15171 8399 272 0,'0'0'323'0,"0"-4"-44"16,1 2-31-16,2 1-31 0,2 0 6 16,-2 1-38-16,2-3-14 0,0 3-21 0,3 0-14 15,-3 3-4-15,10 0 1 0,2 3-32 0,-1 3 6 16,2 4-25-16,-1-1 0 0,-2 3-15 16,1 2-13-16,-1 5 23 0,-1-3-32 0,-1 3 4 0,-2 2-13 15,-2 1 3-15,0 0 10 16,-2 1-28-16,-2 2 3 0,1-3 16 0,-3 5 0 15,-3-18-15-15,0 10 17 0,0 3-29 16,-16 28-14-16,7-24 5 0,-2 0 20 0,-1 2-15 16,-4-2 2-16,0 3 8 0,-5-3-7 0,3-1 4 15,-8 1-15-15,3-2-5 0,-2-2 25 16,0-4-24-16,2 2-1 0,0-3-2 0,2 0 13 16,-2-3-2-16,-1-2 12 0,4 0 19 0,0-2-38 15,-1-1 10-15,2-4 21 0,4 2 0 16,-1-2-33-16,5-1 6 0,1-4 19 0,3 3-34 0,-1-4 26 15,5 2 4-15,-4-2-15 0,4 1-32 16,-3-2-11-16,4-1-22 0,2 0-28 0,0 0-57 16,0 0-26-16,-8 0 15 0,-8-19 14 15,13 7-320-15,-2-4 32 0,0-5 101 16,2-1-3-16,1-3 48 0,0-1-43 0,1-4 33 16</inkml:trace>
  <inkml:trace contextRef="#ctx0" brushRef="#br0" timeOffset="281820.3406">15952 9174 303 0,'0'4'109'0,"0"0"3"0,0 1-16 0,0-1 51 16,0-1-38-16,0 0-7 0,0 1-12 0,0-1-11 16,0 0-26-16,0 0 15 0,0-1-7 15,2-1-7-15,-4 0-5 0,5 1-83 0,-2 0-4 16,-1-2 7-16,3 1-2 0,-2-2-39 15,0 2 11-15,-1-1-23 0,0 0-34 0,0-1-37 16,2 1-100-16,-1 0-45 0</inkml:trace>
  <inkml:trace contextRef="#ctx0" brushRef="#br0" timeOffset="282163.0709">16112 9158 209 0,'3'0'295'0,"-1"-1"-91"0,0 0 0 0,0 1-7 15,1 0-18-15,-1 0-64 0,0 0 12 16,-2 0-23-16,0 2-3 0,0 2-9 0,0 0-16 15,0 2 12-15,0-2-28 0,-3 2 1 16,-3 9-15-16,2 0 13 0,-5-2-3 0,-1 3-10 16,0-3 8-16,-2 1-13 0,3 1-6 0,-2-1 6 15,-4-1-8-15,5-1-7 0,-1-2 8 16,0 1 1-16,-3 0-28 0,5 0 2 0,-2-4 11 16,2 0 6-16,1-1-3 0,3-1 2 15,0-1-2-15,1 2-12 0,-2-3-22 0,2 0-10 16,2-2-69-16,-4 3-19 0,5-3 11 0,-2 0-216 15,2 1-53-15,1-2 22 0,0 0 11 0,3-2 16 16,-1 0-28-16</inkml:trace>
  <inkml:trace contextRef="#ctx0" brushRef="#br0" timeOffset="283393.2721">16686 8681 452 0,'5'-3'308'0,"-2"0"-50"0,0 2-26 0,2-1-27 0,-1 1 13 16,-4-2-28-16,3 2-30 0,-2 0-24 16,2-1-24-16,0 2-18 0,-1 2 1 15,2-1 5-15,-1 0-26 0,-1 3 21 0,0-1-27 16,8 7 6-16,-8 1-12 0,5 0 1 16,-5 1-15-16,-1 1 19 0,3 5-9 0,-4-8-18 15,0 6-20-15,0 5 7 0,0-1-5 0,0 2-4 16,0 2 10-16,0 1-11 0,0-1 22 0,-11 26-18 15,9-30-16-15,0 4 1 0,2-2-9 16,0-3 25-16,0-10 12 0,0 3-30 0,0-2 8 16,0 1 8-16,0-3-25 0,0 1 5 15,0-3 8-15,0-6 3 0,0 7 1 0,0-7-11 16,0 7 30-16,0-7-19 0,0 0 22 0,0 0-19 16,0 0-14-16,-9 12 27 0,12-14-7 15,-3-2-10-15,-2 0 21 0,2 0-28 0,2-4 5 16,-1-9 32-16,-1 7-12 0,0-5-16 15,9-20-14-15,-7 14 13 0,0-1 7 0,1-5-1 16,0 2-23-16,0-3-14 0,-1 1 53 0,0 0-26 16,3-3 16-16,-4 4-33 0,3-4 25 15,-1 3-39-15,0-6 18 0,0 5 22 0,3-1 13 16,0 2-39-16,1 2 5 0,2-1-5 0,1 1 29 16,2 1-37-16,0 4 14 0,4-1-10 0,-2 0 43 15,4 2-32-15,-2 5-4 16,5 1 7-16,-3-1 6 0,-2 4-15 0,5 3 37 0,-2-1-10 15,-4 3-35-15,3 3 17 0,2 0 4 16,-5 2-8-16,-15 0-16 0,15 0 9 0,-2 0 3 16,15 12 29-16,-18-7-15 0,3 2-6 15,-3 3 19-15,-2 4-27 0,-1-3-10 0,-3 3 24 16,-4-4 17-16,0 1-31 0,0-11 7 0,0 14 11 16,-14 18-7-16,7-16 11 0,-5-3-19 15,-1 1 6-15,-2 1-11 0,0-7 8 0,-2 5-10 16,-1-5 41-16,-1 1-40 0,2-3 32 0,1 0-10 15,0-1-15-15,2-2-8 0,4-1 7 16,2 1-9-16,3-1 7 0,1-2-1 0,-2 2 22 16,3-2-9-16,1 0-8 0,1 0-11 15,1 0 18-15,0 0-6 0,0 0 23 0,0 0-33 16,7 0 5-16,-2 0-15 0,2 1 26 16,-3 3-17-16,1-3 32 0,0 1-46 0,9 5 24 15,-1 0 8-15,-4 4-29 0,-1-6 12 0,-2 1 36 16,-1 1-25-16,-3 0 6 0,0 0-33 15,0-1 33-15,-2 0-12 0,0 0 35 0,0-6-26 16,0 0-12-16,0 13 10 0,-14 7 6 16,9-10-17-16,-1-3-16 0,-3 3 25 0,0-3 2 15,0-1 1-15,-5 0 25 0,5-5-9 0,-10 2-36 16,8 3 6-16,2-6 8 0,-1 0-9 0,1 0 21 16,9 0-7-16,-6 0 26 0,-4 0-40 15,10 0 10-15,-9 0 16 0,2 0-7 16,-4-10 0-16,7 6-20 0,-1 4 33 0,4-3-31 15,-3-1 12-15,1 3 9 0,-1-1-23 0,2 1 1 16,2-2-1-16,0 2 33 0,-2-1-48 0,2 2 18 16,2 0 34-16,-4 2 2 0,4 1-32 15,-2-1 5-15,0 0-12 0,2 3 32 0,0-1-34 16,-2 3 12-16,2 0-8 0,1 11 3 16,-3 0 15-16,0 3-19 0,0-10 4 0,0 6-8 15,0 3 7-15,0 2 18 0,0 1-12 0,-9 27-3 16,1-25 17-16,0 0-33 0,7 0 21 15,-5 0 18-15,-1-1-23 0,1-1-14 0,-3-3 19 16,3 2 22-16,4-3-24 0,-5-3 2 16,0-1-6-16,0-2-1 0,-2-1 42 0,3-3-38 15,4-2 5-15,1-1 0 0,-2 0 14 0,3-1-18 16,-1-3-11-16,-1 1-18 0,0-1 15 16,1 1-45-16,1-3-22 0,-3 1-59 0,2-1-30 15,1 0 17-15,0-4-295 0,1 2 33 0,2-1 27 16,-3-2 29-16,3-2 21 0,3-9 27 0,7-6 10 15</inkml:trace>
  <inkml:trace contextRef="#ctx0" brushRef="#br0" timeOffset="284091.711">17630 8138 640 0,'5'-8'253'15,"4"2"-16"-15,-7 0-22 0,4-1-16 0,-3 3-19 16,1 2-26-16,1-2-6 0,-1 2-30 16,1 2-3-16,0-2-13 0,-5 2-3 0,0 0 6 15,12 0-25-15,15 16-3 0,-13-5 2 16,0 3-4-16,-1 3-2 0,-2 0-22 0,1 3 26 16,2-1-6-16,-4 5-30 0,-1 1-9 15,0 2 10-15,0 2 7 0,-3-4-22 0,1 2-12 16,-2 0 19-16,-2 2-19 0,1 1-7 15,-1 0 8-15,-2 2 39 0,-1 1-9 0,0-18 4 16,0 10 8-16,0 4-16 0,-11 35-30 0,4-25 20 16,2-3-19-16,-1 6 16 0,-4-3-2 0,-4 2-32 15,-3-1 15-15,0 1 19 0,-1-2 2 16,0 1-12-16,-6-1-17 0,-1-3 6 0,0 1 2 16,-2-2-23-16,-1-3 13 0,0-1 5 0,-1-4-11 15,1 1 6-15,0-4 0 0,0-1-11 0,-1 1 32 16,3-5-9-16,0 0-10 0,-2-1-17 15,-2 0 14-15,5-4 34 0,-1 1-34 0,1 0 34 16,2-3-30-16,2 1 3 0,-4-1-10 16,6-1-1-16,-1-1 16 0,4-3-20 0,2 3-13 15,0-7 21-15,3 6 16 0,5-3-21 16,-2-4 19-16,3 0 11 0,1 1 5 0,0-2-1 16,1 1 16-16,1-2-13 0,0 1-16 0,0 1-2 15,-1 0 23-15,1-2 9 0,1 3-5 0,1-3-40 16,0 0 15-16,0 0-10 0,0 0 13 15,0 0-22-15,0 0-32 0,0 0-39 0,0 0-24 16,0 0-50-16,0 0-52 0,-11-11 16 16,11 6 18-16,0 2 15 0,-2-3 15 0,2-4 12 15,-1-9-305-15,1 6 30 0,0-6 28 16,0-6 45-16,0-2 35 0,0-1 18 0,0-3 10 16</inkml:trace>
  <inkml:trace contextRef="#ctx0" brushRef="#br0" timeOffset="317834.8181">4693 11514 507 0,'0'-13'212'0,"0"13"-19"0,0 0-49 15,0 0-2-15,0 0-7 0,0 0-9 16,0 0-5-16,0 0-17 0,0 0-16 0,0-14 10 0,0 14-7 16,0 0-10-16,0 0-8 0,0 0 0 15,19-17-12-15,-20 15-6 0,3 2-14 16,-3 0 24-16,1 0-6 0,-3 2-7 0,3-1-6 15,-1 1 1-15,0 1-8 0,-2 1 13 0,2 0-11 16,-2 3-13-16,1-1 17 0,-3 11-18 0,1 2 5 16,0-2-5-16,-1 1-6 0,0-3 20 15,-2 5-24-15,7-4 16 0,-6 4-11 16,2-1 8-16,-3-1-8 0,3 3 17 0,-3 1 6 16,1 0-26-16,1-1 16 0,-1 1-9 15,0-1-3-15,0-1-10 0,1 2 2 0,-3-1-6 16,6-5 20-16,-2 5 1 0,-1 0-18 0,2-1 38 15,-1-1-43-15,0-2 0 0,-2 2 40 0,6 0-31 16,-2-2 3-16,-1 1 1 0,-1-2 29 16,2 2-28-16,-1-4 11 0,-1 4 14 0,0-2-15 15,0-4 3-15,2-1 16 0,0-1-40 16,-4 5 18-16,0 0-19 0,2-3-9 0,0-4 48 16,-2 6-37-16,1-3-7 0,1-2 13 15,0-1-5-15,-1-2-20 0,-3 7 10 0,3-5 14 16,-1 0-16-16,1-2-3 0,1-1 4 0,0 1-33 15,0-5 24-15,3 3-36 0,-3-1-10 0,1-1-9 16,2-1-24-16,-4 2-20 0,5-2-32 16,-1-1-19-16,0 0 13 0,1 0-189 0,-2-7-69 15,5 4 17-15,-2-2 14 0,5 1 24 0,5-10-29 16,2-3 22-16</inkml:trace>
  <inkml:trace contextRef="#ctx0" brushRef="#br0" timeOffset="318385.8083">5107 11478 348 0,'0'-6'287'0,"-1"0"-78"0,-1-1-5 16,1 3-49-16,-8-8 7 0,6 8-37 16,0-4 2-16,-1 3 3 0,0 2-9 0,0 2-25 15,0 0 10-15,-1 1-12 0,0 1-31 0,0 3 19 16,-4 4-1-16,-1 4-22 0,-1 0 17 15,4 5-16-15,-1 1-7 0,2-2 10 0,-2 3 0 16,3 3 3-16,3-1-7 0,-1 3-15 16,-2 0-3-16,4 1-9 0,-1-1-13 0,2 3-2 15,0-3 12-15,0-10 6 0,0 4-8 16,0 6 11-16,0 1-9 0,13 25-8 0,-9-27-17 16,-3 1 6-16,3-1 17 0,0 0-7 15,1-1 23-15,-2 0 7 0,-1-6-39 0,0-3 6 16,-1 6-1-16,1-2 18 0,2 0 7 15,0-1-29-15,-3 2-1 0,2-7-8 0,-2-1 31 16,-1-1-26-16,0-1 32 0,4 0-44 0,-3 0 23 16,-1-3-4-16,1 2-13 0,-1-2 25 0,0-1-14 15,0-4-14-15,0 0 29 0,0 9-24 0,0-5-15 16,0-4-7-16,0 8-30 0,0-8-10 16,0 9-66-16,0-9-51 0,0 6 17 0,0-6-211 15,-12 10-56-15,9-10 30 0,1 0 33 16,-1-2 22-16,1-1 16 0,0-1 12 15</inkml:trace>
  <inkml:trace contextRef="#ctx0" brushRef="#br0" timeOffset="319040.3993">4317 11568 526 0,'-1'0'158'0,"1"-2"-16"15,0 2-10-15,1-1-24 0,0 0-27 16,3-1 13-16,0 2 0 0,2-3 16 0,-1 2-19 15,3 1-1-15,15-5-14 0,1 3 4 16,2-1-18-16,2 0 18 0,3-1-13 0,-2 2-15 16,3-3 1-16,0 2-5 0,5 0-14 0,-8 0-2 15,3 1-13-15,4 0 19 0,-1-1 4 16,-1 1-18-16,2 0-15 0,1 0-11 0,3-2 22 16,-1 2-21-16,0-1 19 0,-1 1 19 15,0-2-21-15,2 0 3 0,-3 2 4 0,0 0 17 0,4-4-13 16,-2 4-12-16,-4-3 2 0,3 4 34 15,-6-6-10-15,2-2-5 0,-4 8 0 0,1-6 9 16,0 4 9-16,-1-2 6 0,-2 3 12 0,-2-3-8 16,-3 2-10-16,-1 0 7 0,-5-1-1 15,-2 3-41-15,1-3 0 0,-5 2 25 16,-3 1 0-16,-2 1-37 0,-1-2-2 0,-1 2 19 16,0 0-13-16,-4 0-19 0,0 0-20 0,0 0-18 15,0 0-46-15,6 6 9 0,-8-5-146 16,-3 2-185-16,-1-1 13 0,-10 4 18 0,6 0 72 15,-8 0 9-15,-1-5-9 0,-2 7 27 0</inkml:trace>
  <inkml:trace contextRef="#ctx0" brushRef="#br0" timeOffset="319794.522">4364 12847 251 0,'-1'0'281'0,"-2"0"-87"0,2 0-9 16,-1 0-11-16,0 0-24 0,1 0-38 0,1 3 26 16,-1-1-30-16,0 2 11 0,2-2 6 0,-1 1-27 15,0 0 0-15,1 2-18 0,-1 2 11 16,0 0-9-16,0-1-5 0,3 1-12 0,-3 1 16 16,0 6-27-16,0 1 10 0,0-2 1 15,0-1-20-15,0-1 2 0,0 4 0 0,0 4 3 16,0 0 2-16,0 0-14 0,0-1 15 15,0 0-6-15,-7 19 5 0,7-23-10 0,-1 2-26 16,1-2-3-16,-1-3 11 0,-2 0-7 0,3-2 11 16,0-9-12-16,0 5-7 0,0 3 3 0,0-8 22 15,0 7 0-15,0-1-22 0,0-6 18 0,0 8-28 16,0 0 6-16,0-8 26 0,0 8-20 16,0-8-21-16,0 7 1 0,0-7 2 0,-9 13-4 15,8-8 0-15,-1-3-15 0,1 0-27 16,0 0-16-16,-2-2-27 0,0 1-35 15,0-2 11-15,2-1-142 0,-2-1-141 0,1-1-7 16,-1-2 37-16,2-10 59 0,-3 2-9 0,-1-3 34 16</inkml:trace>
  <inkml:trace contextRef="#ctx0" brushRef="#br0" timeOffset="320049.5583">4355 12836 636 0,'-1'-5'202'0,"4"2"-22"0,-3 1-33 16,2-2 3-16,-1 0-6 0,-1 0-24 16,3 4 4-16,-2-5-20 0,-1 2-26 0,3 1 14 15,-1 0-26-15,1 1-6 0,-1-3-24 0,1 4 17 16,-2 0-22-16,2 0-27 0,0 0-43 15,0 3 1-15,2-2-148 0,-3-1-97 0,0 1-53 16,2-1 33-16,-1 0 17 0,-1 0-73 16</inkml:trace>
  <inkml:trace contextRef="#ctx0" brushRef="#br0" timeOffset="320402.7472">4649 12868 210 0,'3'0'260'0,"1"1"-28"0,-2-1-15 0,2 0-43 0,2 0-4 15,-3 2-29-15,2-2 3 0,0 0-17 0,2-2-11 16,-1 2-4-16,2 0-2 0,-8 0-20 15,7 0 0-15,5 0 0 0,3 0-34 0,2 0 12 16,-2 0-13-16,-2 0-19 0,17-11 16 0,-18 11-21 16,-2 0 0-16,-1 0 2 0,-1 0 7 0,2-2-5 15,-5 2-20-15,-5 0 23 0,0 0-16 16,9 0-20-16,0 0-31 0,-9 0-12 0,9 0-51 16,-4 0 1-16,-5 0 9 0,17 10-184 15,-12-7-106-15,-1 1 31 0,-3 0 8 0,-1 0 18 16,0 1 2-16</inkml:trace>
  <inkml:trace contextRef="#ctx0" brushRef="#br0" timeOffset="320632.1504">4713 13115 348 0,'0'1'262'0,"-2"1"-73"16,0 1-20-16,2-2-7 0,0 0-4 0,0 1-11 15,2-1-15-15,-1 1-22 0,0 0 11 0,2-1-1 16,-1 1-22-16,2-2-21 0,0 1 9 16,2-1-6-16,1 0-21 0,-2 0 8 0,1 0-3 15,3-1-19-15,-9 1-12 0,7 0-10 16,4 0 2-16,6 0-36 0,13-12 0 0,-10 9-33 16,1 0 4-16,-8 0-87 0,4-3-69 0,-6-2-85 15,5 1-71-15,-1 3 14 0,-1-4-2 0,1 0 7 16</inkml:trace>
  <inkml:trace contextRef="#ctx0" brushRef="#br0" timeOffset="320943.5471">5134 12923 473 0,'2'-1'289'15,"2"0"-44"-15,-1-1-16 0,-1 4-26 0,1-2-27 16,-2 1-1-16,3 0-25 0,-3 3 10 0,1-2-12 15,0 3-32-15,-3 1 13 0,2 0 0 16,-1 1-20-16,0 2-29 0,0 1 0 16,0 2 16-16,0 0-14 0,0 1-33 0,0 3 9 15,0 0-18-15,0 1 6 0,0-3-7 0,-6 12 2 16,2-16 16-16,0 7-8 0,0-2-28 16,0 1-13-16,1 0-4 0,-1 1 38 0,-4-5-30 15,4-2-13-15,0-2 15 0,3 1 11 16,0-3 5-16,0 1-43 0,-1-4 30 0,0 3-45 15,0-3-13-15,1 0-13 0,-1 2-29 0,0-2-40 16,1-1-24-16,-1-2 14 0,0 0-212 0,2 0-87 16,0 0 43-16,0 0 50 0,0 0 26 15,-11-13 15-15,6-1 5 0</inkml:trace>
  <inkml:trace contextRef="#ctx0" brushRef="#br0" timeOffset="321954.0731">4634 10526 486 0,'15'0'130'0,"-15"0"10"0,13 0 0 16,6-20 4-16,-11 21-14 0,-1-1-71 0,0 0 63 15,-1 3-42-15,-6-3 17 0,17 9-18 16,-5-3-2-16,-5-2 13 0,5 5-11 0,-2 2-15 15,-4-4-23-15,1 0 27 0,-1 6-21 0,4-1-9 16,-7 4 2-16,-1 2 14 0,2-2-1 16,-4 5-1-16,6-2-13 0,-5 3 8 0,0-3-13 15,-1-9-3-15,0 7 3 0,0 1-8 0,0 0 11 16,0 1-15-16,0-2-13 0,0 1 16 16,0-3-5-16,0 3 5 0,0-1-4 15,15 15-3-15,-10-24-13 0,-1 3 8 0,4 2 5 16,2-5 6-16,0 2-22 0,-1-4 12 15,5-2 11-15,2 1-5 0,-4-2 4 0,-3-2-4 16,4-1-3-16,-3 0 3 0,-10 0 4 0,13 0-13 16,3 0 10-16,-1 0-11 0,14-11 10 0,-18 10 20 15,0-2 1-15,3-1-13 0,0 0 24 16,-4 2-5-16,0 1-16 0,-3-2-5 0,-1 1-5 16,-2-1 23-16,0 1-32 0,1 2 8 0,-2-1 26 15,-1 0-28-15,2-1 1 0,0 1-5 16,-1-2-3-16,0 3-4 0,-3 0 31 0,0 0-24 15,0 0-24-15,0 0-8 0,0 0-49 0,0 0-41 16,6 0 9-16,0-4-232 0,-6 4-87 16,0 0 14-16,-1-2 36 0,-1 2 23 0,1-1 23 15,1-1 21-15,-2 0 42 0</inkml:trace>
  <inkml:trace contextRef="#ctx0" brushRef="#br0" timeOffset="326914.3461">6554 11937 430 0,'0'0'168'0,"0"0"-20"0,0 0 27 0,0 0-18 16,0 0-24-16,0 0 2 0,0 0-19 0,0 0-22 16,0 0 10-16,0 0-14 0,0 0 3 15,0 0-9-15,0 0-2 0,0 0 4 0,0 0-9 16,0 0-1-16,8-17-6 0,-4 15 2 0,2 0-9 16,0 2-11-16,4 0-7 0,11-7-4 15,-11 6 3-15,0-2 14 0,5-2-22 0,-2 0-2 16,3 0-9-16,0-2 17 0,-5 2-7 0,2-1 13 15,-2-1-18-15,5-2 8 0,-3 1-11 16,2 0 6-16,-1-2-16 0,0 0 17 0,-5-1-11 16,2-1 2-16,2 0-4 0,-3 0 14 0,1-1-6 15,-1 0 3-15,-2 0 24 0,-2 1-27 16,4-2 4-16,-4 3-7 0,-2 1 27 0,-1 1-20 16,0-1-3-16,-2 2 6 0,0-1 3 0,-1 3 17 15,1 0-35-15,-1 0 17 0,0-2-25 16,0 8 5-16,0-11-1 0,0-2 8 0,0 3-1 15,0-1-11-15,-13-7 1 0,7 3-3 16,0 7-7-16,1 0 5 0,0 2 14 0,-1-1-18 16,0 4 26-16,0 0-20 0,2-1 27 0,-10-3-40 15,5 3-15-15,-1 3 14 0,2 1 2 16,4-3 32-16,4 3-25 0,-9 0 10 0,-2 0-28 16,-16 15 24-16,14-11 0 0,3 2-3 0,-3 2-14 15,4-1-1-15,-4 3 8 0,3 0 8 16,-2 2 2-16,2 1-7 0,1 0 18 0,0-1 16 15,-6 1-1-15,7 2-38 0,1 1-5 16,-1 3 23-16,2-2-6 0,-2 5 6 0,-1-4 4 16,0 2-37-16,0 1 34 0,3-1-16 0,-5 1 10 15,4-1-1-15,-2 2-2 0,0-3-2 0,4 0 2 16,1-1 1-16,-2 4-4 0,2-4 1 16,0 1 17-16,1-1-2 0,3-18-9 0,0 14-2 15,0 0 6-15,0-1 3 0,0 0 5 0,0 2-20 16,0 0 0-16,11 11-2 0,-6-11 7 15,2-1-2-15,-2-5-23 0,1 0 14 0,-3-1 1 16,8 3 0-16,-2-3-1 0,1 2 1 0,0-3 0 16,3-1-1-16,0-2 14 0,3 2 0 0,-4-3-18 15,7 0 0-15,-1 0 5 0,0-2 6 16,5-1-3-16,-13 0-22 0,6 0 1 16,4 0 32-16,-1 0 0 0,0 0-2 0,-2 0-2 15,20-12-1-15,-19 8-4 0,-3 3 21 0,2-4-3 16,-3 2-3-16,1-1-16 0,-7 1 10 15,1 2-24-15,0-1 32 0,-4 0-7 0,1 1-17 16,1-2 10-16,-4 3-13 0,4-1 22 16,-3 0-6-16,-1-1-1 0,0 2 10 0,1-3-15 0,-2 3-10 15,1 0-4-15,0 0 4 0,-3 0-10 16,0 0 5-16,0 0 4 0,0 0-1 0,0 0 2 16,0 0-1-16,7 0-91 0,-7 0-29 0,0 0-17 15,0 0-80-15,0 0 20 0,10-10-193 16,-8 7 30-16,-1-2 30 0,2 1-55 0,-2 0 20 15,7-9-2-15,-2 3 24 0,-1-5 21 16,4 4 31-16,3 2-18 0</inkml:trace>
  <inkml:trace contextRef="#ctx0" brushRef="#br0" timeOffset="329070.6517">6768 11606 473 0,'0'-13'196'0,"0"13"1"0,0 0-26 16,0 0 0-16,0 0-54 0,0-15-14 15,0 15-12-15,-23-16 23 0,22 12-4 0,1 4-19 16,-2-2-19-16,1 1 9 0,1-1-24 0,0 2-3 16,-1-2 1-16,1 2-4 0,0 0 3 15,-2 4-5-15,1-1 4 0,0 1-20 16,-1 2 24-16,-4 9-25 0,-4 2 22 0,7 1-21 0,-2 1 4 15,4 0 6-15,-7 3-2 0,1 0-9 16,2 0 6-16,-1 2-17 0,0 1 17 16,0-1-22-16,-1-1-5 0,1 0 8 0,-3 1 6 15,2 1 1-15,0-1-14 0,2-1-7 0,-2 2 3 16,1-3-5-16,1-1 11 0,-3-1 6 0,4-2-29 16,-1-3 9-16,1 1 7 0,-2-1 15 15,1-1-18-15,1-1-6 0,2-4 13 0,-2-1-11 16,2-2 11-16,0 0 15 0,2-2-12 15,-1 3-5-15,-2-5 2 0,2 2 4 0,-1-2 18 16,0 0-6-16,2 1-3 0,0 0 22 0,-1-1-1 16,-1-1-12-16,1-1-13 0,1 0-7 15,0 0 14-15,0 0 25 0,-1-9-38 0,1 5 21 16,0-2-19-16,4-10 25 0,-4 7-17 0,0-7-16 16,0-3 7-16,0-2 9 0,0-1 2 0,11-26-15 15,-2 21 2-15,-4 2 22 0,3-2-35 16,-2 1-4-16,3-1 16 0,-1 0 12 0,3 0 0 15,-4-1 3-15,-2 3-7 0,4-2 12 16,-2 2 2-16,-1-2-26 0,0-2 20 0,2 6-4 16,-5 2-2-16,3 2-3 0,-3 2 13 0,-1 5-14 15,0 2 1-15,1 1 21 0,-3 3-8 16,0-1-17-16,1 4 14 0,0-2-15 0,-1 4 15 16,2-3 0-16,-2 4-14 0,0 0 3 0,0 0-2 15,0 0-1-15,2-9-21 0,1 12 14 16,-2 2 0-16,-1 3 3 0,3 10-13 0,0 0-2 15,0 5 15-15,-3 4-4 0,4-2-2 0,-2 0 9 16,-2-13-2-16,0 8-1 0,0 5-22 16,0 0 0-16,0 2 2 0,0 1 1 15,0 1 25-15,0 0-1 0,0 1-9 0,0 0-1 16,0 0 12-16,0-1-1 0,0-4-26 0,0 0 11 16,-11 22 0-16,10-25-1 0,-2-3-22 0,2-7 32 15,-3-1-1-15,3-1-35 0,1-1 19 16,-4-2 14-16,4 0-14 0,0-4 11 0,0 3-3 15,0-3-1-15,0 2 1 0,0-3-28 0,0 2 12 16,0-4-2-16,0 0 17 0,0-2-7 16,0-1 4-16,2 0-11 0,-2-2 19 0,0-3-6 15,2-10-14-15,-2 6 1 0,0-7 0 0,0-3 20 16,7-26 2-16,-5 19-2 0,-1-1-20 16,-1 0 17-16,5 1-13 0,-5-5 3 0,0 1-2 15,0 16 2-15,0-10 20 0,0-2-8 0,0-2-1 16,0-1 1-16,0 1-3 0,0 0 1 15,-6 2-1-15,-5-33 8 0,8 32-1 0,-1 0-1 16,0 2-8-16,0 6 3 0,-1-1 1 16,2 5-2-16,3 11-3 0,0-1-1 0,0-2 1 15,0 1-8-15,0 2-3 0,0 7 15 16,0-8 6-16,0 8-6 0,0 0 3 0,3-9-7 16,-3 13-1-16,8 9 0 0,-1 6-11 0,0 3 18 15,3 3 0-15,-2 0-1 0,-2 3-8 0,-3 4 1 16,3-3 6-16,3 0 1 0,-4 1 33 15,1 2-23-15,1 1-1 0,-5-4-2 0,1 2 0 16,1 0-35-16,-2 0 26 0,1-1-7 0,1 0-18 16,-2 3 20-16,-1-4 9 0,-1-15-2 15,0 7 0-15,0 3-11 0,0 0 5 0,0 0 1 16,0-2-2-16,0-1 4 0,-12 16 0 0,12-30 12 16,0 1-2-16,0 2-1 0,0-1-1 15,0-1-1-15,0 0-2 0,0-1-11 16,0-1-26-16,0-6-23 0,0 8-32 0,0-3-16 15,0-5-47-15,0 8-88 0,0-8 22 16,0 6 18-16,0-6 19 0,0 0-255 0,-2 6 33 16,4-8 27-16,-2 0 12 0,0 5 23 0,1-4-32 15,-1 2 13-15,0 0 70 0</inkml:trace>
  <inkml:trace contextRef="#ctx0" brushRef="#br0" timeOffset="329921.5628">6141 12672 296 0,'-3'-1'275'0,"-1"-1"-32"0,0 1-22 0,1 1-15 16,1-4-7-16,-2 4-24 0,3 0-6 0,-2 0-14 15,2 0 11-15,-1-2-37 0,-1 1-9 16,3 1-6-16,-3-2-13 0,4 2 15 0,1-2-35 16,-2 3 1-16,3-2-8 0,-1 0 15 0,3 1-3 15,-1-2-32-15,2 2-10 0,1 0 0 16,0 0 0-16,1-1 20 0,3 1-18 0,8 0 25 16,2 0-3-16,5 0-41 0,-1 0 2 0,30-6-1 15,-24 5 3-15,-1-1-6 0,0 2 13 16,-16 0 3-16,9 0-38 0,4 0 4 0,5 0 15 15,0 0 31-15,2 0-39 0,0 0 6 16,-1 0-4-16,4 0 12 0,-3 0-16 0,1 0 12 16,1 0-13-16,1 0-19 0,2 0 12 0,2 0 26 15,1 0 1-15,1 0-7 0,0 0 5 16,-2 0 0-16,4 0-3 0,-3 0-1 0,2 0 6 16,48-13-3-16,-44 10 23 0,2-1 10 15,-1 2-2-15,0-2 0 0,0 1-16 0,1 2-8 16,1-2 16-16,-2 0-6 0,-1 1-18 0,-2-1-3 15,3 0 10-15,-6 0-26 0,4 3 19 16,-3 0-15-16,-8-1 4 0,3-1 6 16,-4 1-10-16,-20 1-7 0,12 0 8 0,-1 0-6 15,0 0-13-15,0 0 22 0,-3 0-22 16,-4 0 34-16,-2 0-22 0,-6 0 10 0,-3 0-9 0,2 0-19 16,-5 0-4-16,-5 0-7 0,0 0 2 15,0 0-61-15,9-11-61 0,-9 11-47 0,-6 0-78 16,-13 1 24-16,-2 2-273 0,10-3 56 15,-7 0 28-15,-8 0 34 0,1 0 26 0,-6 0 23 16,-1 0 67-16,0 0 15 0,-1 0 10 0</inkml:trace>
  <inkml:trace contextRef="#ctx0" brushRef="#br0" timeOffset="330886.6993">6268 13465 649 0,'-5'-3'322'0,"2"1"-37"0,-1 0-51 0,1-1-17 16,1 0-22-16,-2 1-2 0,2-1-15 0,-1 2-20 16,1 1-4-16,0 0-30 0,-1-2 11 0,2 2-5 15,-2-3-26-15,3 6-18 0,0-3 39 16,-1 1-44-16,2 0-5 0,0 3-19 16,1 1 7-16,-1 0 10 0,6 10-24 0,0-4-11 15,0 6 10-15,5 2-12 0,-3 2 1 0,4 0-4 16,-3 1-15-16,1 0 9 0,2 1-11 15,0-1 6-15,0 2 5 0,1-3 7 16,0 2-18-16,-1 1-7 0,-1-3 7 0,-1 0-8 16,4 0 9-16,-2-1-14 0,-1-1 15 0,-4-1-15 15,3-1 19-15,-2-4-2 0,2 0-2 16,-7-5-2-16,2 0-1 0,-1-2-32 0,-1-1 22 16,0-1-7-16,0 0 11 0,-2-2 5 0,1-1-12 15,-3 2-17-15,1-3 18 0,-1 0-19 0,0 0 4 16,0 0 3-16,0 0 6 0,17-21 7 15,-8 9 2-15,-3-2-1 0,4-4 16 16,-2-2 0-16,-4 0-4 0,1-4-8 0,-1-5 0 16,5 3-6-16,-7-2-16 0,0 3 27 0,0-4-22 15,2-1 0-15,-4 17 5 0,0-8-1 16,0-3 28-16,0-2-1 0,0-2-19 0,0 2 1 16,-15-27 35-16,8 27-13 0,3 1 8 0,-2-2-13 15,0 5 2-15,2 0 6 0,-1 2-11 16,-2 1 19-16,3 1-25 0,2 1 18 0,-3 2-19 15,4 3-3-15,-2 1-22 0,2 1 42 0,1 1-7 16,0 3 10-16,0 6-2 0,0-7-4 0,0 0-11 16,0 7-5-16,0-8 7 0,14-14-29 15,-8 14 23-15,6-9-2 0,-1 8 10 0,3-1-5 16,3 1-2-16,1 3 4 0,1-1 8 16,4 3-3-16,-4-2-9 0,5-1-7 0,-1 3-8 15,-2-2 17-15,2 5 1 0,-1-2-1 16,-1 0-6-16,-7 2 24 0,8-1-18 0,-3 0 1 15,-1 1 0-15,-1 1-23 0,-11-1 14 0,3 0 18 16,-9 1-29-16,7 0 25 0,-7 0-21 16,10 0-5-16,-4 0 25 0,-6 0-25 0,8 0 4 15,-8 0-6-15,8 0-22 0,-8 0-9 16,6 0 4-16,-6 0-94 0,15 10-18 0,-12-6-42 16,-2 0-40-16,0 2 21 0,1-2-258 0,-2 1-27 15,0 2 28-15,0 2 45 0,0 0 31 16,0 4 23-16,0 1 15 0,-11 8 29 0,9-14 13 15</inkml:trace>
  <inkml:trace contextRef="#ctx0" brushRef="#br0" timeOffset="331388.6453">6952 13333 661 0,'0'1'322'0,"0"2"-24"0,0-1-20 0,1 0-75 16,0-2 6-16,1 4-11 0,-1-3 0 15,0 0-24-15,2-1-20 0,-2 3-30 0,3-3 10 16,-4 1 3-16,4-1-6 0,1 1-5 0,0 0-25 16,-1 1-14-16,1-1-8 0,-1 1 12 0,1-1-10 15,-2 2-36-15,3-1-4 0,-4 2-4 16,3-1-11-16,6 6 19 0,-2 2-6 0,3-1 10 16,-5-2-3-16,-2-1-2 0,-2 2-6 15,-1-1-19-15,0-2-4 0,-1 1-7 0,-1-7-8 16,0 7 21-16,0 4-13 0,0 3-2 0,-17 16 1 15,8-10 4-15,-4-2-1 0,2-3-1 16,-3-1 17-16,0 0-2 0,0-1-18 0,-2 1-1 16,2-3-1-16,-1-1 1 0,-2 1 14 0,2 0 5 15,2 0-2-15,0-4-48 0,2 1 2 16,1 0 3-16,-2 1 24 0,4-3-14 0,2 0 19 16,0-1 2-16,-1-2 21 0,5 2-2 15,-2-4-3-15,1 5-3 0,2-3-1 0,1 1-39 16,-1 0 1-16,1-4 2 0,0 0 2 15,0 0 19-15,0 0 13 0,13 14-3 0,-10-12 0 16,4-1-11-16,12 2-1 0,-5-2-14 0,-14-1 2 16,18 0 0-16,1 0-22 0,3 0 25 0,-2 0-4 15,3 0-7-15,26-11-12 0,-29 8-13 16,2-2-16-16,-2 2-16 0,-4-1-6 16,3-2-34-16,-6-1-41 0,-2 2-55 0,7 1 17 0,-6-4-200 15,-3 6-50-15,0-4 32 0,-3 0 27 16,-1 0 11-16,1 1 39 0,5-3 17 0,-4-1 9 15</inkml:trace>
  <inkml:trace contextRef="#ctx0" brushRef="#br0" timeOffset="332088.2135">7584 13365 921 0,'2'-3'306'0,"1"-1"-50"16,-2 2 8-16,4-1-20 0,-4 1-47 0,-1-1-6 16,0 3-41-16,0-1-26 0,0 1-9 15,0 1 15-15,-2 1-19 0,-2 1 16 0,0 0-38 16,2 3 7-16,-9 8-3 0,-3 1-15 16,4-1-13-16,-3 2-1 0,-1 2-24 0,4-4-12 15,0 4 51-15,-2-2-14 0,4 3-34 16,-2-3-6-16,-1 1 2 0,3 0 1 0,-2-2-20 15,1-1 25-15,5-3-26 0,3-2-14 0,-3-2 15 16,0 0 34-16,3-3-6 0,-3 3-4 16,3-4-4-16,-1 0-48 0,1-2 24 0,1 2 0 15,-1-2-5-15,1-1-9 0,1 0 20 0,-1-2 14 16,3-1-4-16,-2 0 0 0,11-11-22 16,-10 3 26-16,7-6-4 0,0 1-2 0,4-4-1 15,2 1 9-15,-6-2 6 0,4 0-6 16,1 0 19-16,-1 1-5 0,-1 0-4 0,3 2 1 15,-2-1 20-15,0 1-30 0,-1 4 12 0,-2-3 4 16,-5 9 9-16,4-3-4 0,-4 3-3 16,2 0 14-16,-4 2-23 0,1 3 11 0,0 2-7 15,0-3-42-15,-1 3 28 0,-1 0-9 0,2 1 16 16,-4 0-12-16,0 0 2 0,0 0-14 16,26 15 14-16,-14-5 8 0,-1 0-25 15,-1 4 6-15,-1-1 7 0,-2 1-4 0,1 1 1 16,-1 4-2-16,0-5-12 0,-2 1-2 0,3 0 7 15,-3 1-2-15,0 1 12 0,-1-2-14 0,2 3 0 16,-3 1 7-16,2-2-10 0,-1 1 1 16,-2-1 11-16,5 1-13 0,-5-5 8 0,3 4-2 15,-1 0 6-15,0-3-15 0,-3-2 15 16,3-3-27-16,-4 0 27 0,2-2-19 0,-1 2 10 16,-1-3-14-16,0-6 19 0,0 0 5 0,0 7-8 15,0-1-3-15,0-6-21 0,0 8-2 0,0-8-26 16,0 7-17-16,0-7 7 0,0 6-57 15,0-6-36-15,0 0 9 0,0 0-32 0,0 0-43 16,-3 9-2-16,3-11 21 0,-1-4-128 16,-3 3-103-16,0-13-17 0,-2 1 48 0,0-4 28 15,2-1 26-15,-8-1 22 0,8-2 20 16,-3 2 14-16,-1 0 7 0</inkml:trace>
  <inkml:trace contextRef="#ctx0" brushRef="#br0" timeOffset="332435.8081">7536 13355 451 0,'-1'-2'259'0,"0"1"-24"15,-2-1-34-15,1-1 6 0,-1 3-6 0,2-2-19 16,-2 0 21-16,3 0-37 0,0 1-21 16,0 0-12-16,0-2 14 0,4 0-29 0,1 0-4 15,0 1 1-15,2 0-18 0,-2-1 7 16,11-4 0-16,1 3 2 0,2 0 9 0,-1 1-26 15,1-1-8-15,0 0-9 0,-3 3-8 0,3-2 26 16,-2 1-1-16,-4 0-16 0,0 0 5 16,-1 2 23-16,-2-1-14 0,-1-1-8 15,10 1-24-15,-9-1 17 0,-2-1-15 16,2 3-12-16,-6-1-5 0,1 0-16 0,-1 0 11 16,0 1-8-16,-1 0-11 0,-1-3-11 0,3 3-1 15,-2 0-90-15,-3 0 1 0,0 0-32 0,0 0-16 16,2 0-34-16,-3-1-38 0,0 0 17 0,-6-1-207 15,4 0-67-15,-4 0 37 0,-10-4 32 16,2 1 42-16,-3-1 24 0,-1-2-55 0,-4 2 32 16,4-1-8-16</inkml:trace>
  <inkml:trace contextRef="#ctx0" brushRef="#br0" timeOffset="333123.1767">7069 13037 323 0,'-3'2'163'0,"3"-2"-25"16,-1 0 27-16,1 1 5 0,0-1-7 15,1 0-33-15,-1 1 8 0,5-1-12 0,-4 2-12 16,3-2 1-16,1 1-6 0,-1-2 0 0,2 1-2 16,3 1-11-16,-2-1 5 0,-1 0 3 15,-6 0-20-15,14 0-12 0,4 0 2 0,0 0-11 16,0 0 10-16,1 0-21 0,0 0 13 16,2 0-20-16,-1 0 12 0,1 0-6 0,0 0-15 15,1 0-4-15,0 0 3 16,19-4 5-16,-20 0 26 0,1 4-24 0,-9 0 21 0,1 0-31 15,5 0 23-15,0 0-26 0,3 0-4 16,0 0 16-16,-4 0-16 0,2 0-17 0,2 0 13 16,-2 0-10-16,2 0 33 0,1 0-30 0,-4 0 39 15,3 0-46-15,2 0 44 0,-1 0-29 16,0 0 5-16,0 0-3 0,0 0 5 0,0 0-14 16,-2 0 20-16,21-14-21 0,-23 11 17 0,0 2-4 15,4-1 17-15,-9 2-7 0,0 0-5 16,-5-1-1-16,-1 0-4 0,-1-1 11 15,1 1 28-15,-4-1-22 0,1 2-3 0,-1-1-13 16,0 1-1-16,1 0-8 0,-1 0-11 0,-2-2 15 16,2 2-1-16,-1 0-13 0,-1-2 7 15,2 2-1-15,-2-1-50 0,-2 0-43 0,-2 1-60 16,2-1-56-16,-2 0 19 0,-1-1-270 16,-1 1-24-16,2 1 42 0,-2 0 30 0,0-3 27 15,2 2 22-15,-1-2 26 0,4-1 13 0,2 1 11 16</inkml:trace>
  <inkml:trace contextRef="#ctx0" brushRef="#br0" timeOffset="334702.8808">8501 13244 212 0,'-1'0'307'0,"-1"0"-45"0,0-1-32 16,1 1-1-16,0 0-42 0,-1 0 10 16,2 1-14-16,-1 1-26 0,1-1-1 15,-1 2 23-15,1-1-43 0,-1 1 15 0,1 1-44 16,0 1 27-16,-2 2-22 0,-3 6-25 0,5 1-7 16,0 0-5-16,-1-4 23 0,0 9-41 0,-2-2-9 15,2 1-4-15,1 0-1 0,-3 0 5 16,2 1-28-16,1 0 46 0,-1-5-42 0,-1 7-3 15,2-4 0-15,-1 2 27 0,0 0-41 16,-2 1 40-16,3-2-38 0,0-9 19 0,0 4-18 16,0 2 14-16,0 3-37 0,0-5 19 0,0 0 22 15,0-2-41-15,0-1 15 0,0-3 37 16,0 1-26-16,0-1-7 0,0-7-9 0,0 7 41 16,0-7-27-16,0 6-17 0,0-6 14 0,0 7 19 15,0-7 5-15,0 0-17 0,0 6-2 16,0-6-2-16,0 0 32 0,0 11-5 0,0-13 0 15,2 1-4-15,-4-1-2 0,2-1-4 0,0-1-30 16,-1-2-1-16,1 1 33 0,-3-15 16 16,3 11-9-16,-5-13-8 0,3-2-4 0,-1 4-2 15,1 1-3-15,2-5-2 0,-7 4 8 0,7-3 0 16,0 2-5-16,0 9 8 0,0-7 4 16,0-2-16-16,0-2-14 0,9-25 35 15,-4 22-17-15,0 2 7 0,-1-2-22 0,-2 2 29 16,4 3-6-16,-2-2 0 0,2 3 12 0,3 1-38 15,-6 0-4-15,4 2 28 0,0-3-5 0,-1 5 0 16,3 0-5-16,-1 1 9 0,3 2-10 16,3-1-9-16,-1 2 23 0,5 0-15 0,0-3 1 15,2 6-1-15,3-3-15 0,-1 5 1 0,1 2 10 16,2 1-2-16,0 0-16 0,-1 3-5 0,-1-1 11 16,-9 1 12-16,2 0-12 0,0 0-9 15,19 11 11-15,-23-6-1 0,-2-1 19 0,2 5-22 16,-4-2 12-16,4 2 1 0,-9 1-13 0,3-1 2 15,-6-1 1-15,1-1 3 0,-1 1 8 16,0-8-8-16,0 10 11 0,-13 15-25 16,2-12 19-16,0-1 10 0,-2 1-23 0,0-1-1 15,-4-1 12-15,0 0-6 0,2 0 0 0,-3-1-6 16,1-2 13-16,-2-1-12 0,0-2 1 16,1 0 24-16,0-1-14 0,0-1-3 0,3-2-3 15,-3 2-9-15,8-1 18 0,2-2-3 0,2 1-6 16,0 0-6-16,0-1 24 0,4 0-11 15,2 0-9-15,0 0-10 0,0 0 28 0,0 0-12 16,-7-2-5-16,7-1 4 0,5 0-18 0,-5 1 10 16,6 1 2-16,-2-1-11 0,3 1 11 15,-1 1 11-15,2 0 1 0,2 0-5 0,4 0 1 16,3 0-6-16,16 14 3 0,-14-8-12 0,-2 2 22 16,-5 3-11-16,0 0-1 0,1-2-1 15,-3 0-12-15,2 1 4 0,-6 1 9 0,-3-2-4 16,-1-3-13-16,1 2 25 0,0-1 1 15,-3 0 0-15,0-1 6 0,0-6-6 0,0 0-9 16,-12 25-1-16,1-12-9 0,-1-2-5 0,0-3 13 16,-8-2-5-16,4 5 3 0,-5-7-9 15,1 3 5-15,-1 1 5 0,1-5-7 0,-1 0 16 16,2-1-16-16,2-1 3 0,-2 2 1 16,13-3 6-16,-5 0 0 0,1 0-15 0,1 0 9 15,-4 0 0-15,-9-12 14 0,11 6 0 0,4 1-13 16,0 3 4-16,3-1-8 0,-1 0-3 0,1 0 10 15,2 0-7-15,-1 1 2 0,-2-1 6 16,4 2 5-16,-3-1-6 0,3-1 11 0,-2 3-14 16,2-2 5-16,1 0 17 0,0 2-17 15,0 0-14-15,-1 2 18 0,3 0-8 0,1-2 21 16,0 4-27-16,-1 1 13 0,7 7 3 0,-4 6 2 16,1-3-2-16,0 0-9 0,-1 2 6 15,1 2-14-15,-1-1 12 0,0 2 7 16,-1-2-3-16,1-1-11 0,-2 4 26 0,-1-1-6 15,0 3-2-15,-1-4-26 0,-1-9 26 16,0 6 2-16,0 2-14 0,0 1-1 0,0 0-10 16,0-1 3-16,0 1 18 0,0-3-4 0,-12 19 8 15,10-22-1-15,2-3-10 0,-3-2-26 16,-1 0 15-16,3 0 26 0,0-2-17 0,0-1 0 16,-1 0-5-16,2 0-10 0,-1-1 17 15,0-1-10-15,-2 2 17 0,3-4 6 0,0 4-18 16,-1-3-15-16,1 0-3 0,-1-2-15 0,1 3 4 15,-2-3-73-15,2 0-27 0,2-3-17 16,-4 1-47-16,2-5-30 0,0 3 21 0,2-13-306 16,-2 5 26-16,0-5 34 0,0-2 32 0,0-4 29 15,0-3-8-15,0-2 27 0,12-36 35 0,-8 23 75 16</inkml:trace>
  <inkml:trace contextRef="#ctx0" brushRef="#br0" timeOffset="335905.195">9545 12097 401 0,'0'0'242'0,"-14"0"-25"0,14 0-8 0,0 0-25 16,0 0-10-16,0 0-22 0,0 0-2 0,0 0 1 15,0 0-17-15,0 0-23 0,0 0-2 16,0 0-4-16,0 0-9 0,3-23-20 0,4 21-9 16,8 0 2-16,6 0-5 0,-4-2 11 0,-2 2-8 15,4-3-15-15,-1 1 14 0,0-3-15 16,0 4 5-16,-1-6-11 0,-2 3-3 0,1-4 13 16,2 0 5-16,-5 1-26 0,0-1 37 15,2-4-21-15,-7 1 7 0,3 1 12 0,1-1-2 16,0-2-3-16,-6-2-14 0,4 3 0 0,-5-1-6 15,4 1-3-15,-5 0-6 0,2 3 14 16,-4-1-7-16,0 5 19 0,-2-2-7 0,0 1 1 16,0 8 5-16,0-7-27 0,0-3-8 0,-12-9 6 15,10 10-2-15,-7-2-4 0,4 1-1 0,-2 5-4 16,0 0 2-16,3 0-6 16,-1 1 7-16,1 0-11 0,-1 2-1 0,1 0-1 0,-2 2 7 15,0 0 5-15,6 0-2 0,0 0-35 0,-24 10 2 16,10-3 26-16,2 3-14 0,0 2 13 15,-2 0 18-15,0 0-24 0,1 4-7 0,-2 0 0 16,-1 2 0-16,1 2 8 0,1 1-1 0,0 1-11 16,1-1 16-16,1-1-15 0,0 4 29 15,3-1-35-15,-2 1 0 0,1 4 37 0,4-2-26 16,3-1 23-16,1 3-27 0,0-3 15 0,2-14 12 16,0 7-26-16,12 22 12 0,-3-18-14 15,0-1 22-15,4-2-16 0,6-1 9 0,-5-1 9 16,6-3-18-16,1 0 12 0,-1-3-7 0,3-3 4 15,0 5 13-15,0-5-1 0,-2-2-11 0,0-2-15 16,1-2 14-16,-1 2-19 0,-2-1 8 16,-2-3 9-16,2 1 7 0,-4-1 0 0,-15 0-18 15,11 0-5-15,-2 0 9 0,0 0-11 0,-2 0-7 16,0 0-8-16,-7 0 3 0,9 0-49 16,7-13-31-16,-12 9-28 0,8-2-22 15,-4-3-39-15,-2 0-26 0,5 0 22 0,-7-1-186 16,-3-2-68-16,5-2 34 0,0-5-30 0,1 0 39 15,-1 1 28-15,5-3 20 0,-1-1 12 0,1 0 50 16</inkml:trace>
  <inkml:trace contextRef="#ctx0" brushRef="#br0" timeOffset="336259.4871">10178 11896 507 0,'2'-5'277'0,"1"1"-6"15,-2 0-30-15,3-1-24 0,0 2-28 0,-2 0-26 16,1 2 33-16,2 0-46 0,-3-1-14 16,2 2 22-16,3 0-49 0,-5 1 15 15,3 1 19-15,0 0-12 0,6 6-22 0,4 2 12 16,-3-1-19-16,-1 3 0 0,2-3-5 0,-4 4-8 16,5 3-8-16,0 0-8 0,0 0-7 15,-3 2 5-15,2-3-13 0,0 3-5 0,-3-1-6 16,3 1 8-16,-1 1-16 0,-2-1 24 0,2 1-7 15,-4-3-5-15,3 0-34 0,-4-2 24 16,2 1-4-16,-1-3-35 0,-3-2 0 0,0-2-1 16,0-1 1-16,-2-1 3 0,0 0 13 0,0-1 0 15,1-3-48-15,-2 4-10 0,1-4-9 0,-2 2-33 16,1-3-13-16,-1 1-34 0,-1-1-35 16,0-1-39-16,0 0 19 0,0 0-183 15,0 0 29-15,0 0-127 0,7-14 28 0,-8 8 28 16,1 0 24-16,3-11 17 0,-3 6 1 0</inkml:trace>
  <inkml:trace contextRef="#ctx0" brushRef="#br0" timeOffset="336550.4654">10524 11934 272 0,'-1'-6'362'16,"-1"0"-56"-16,0 2-40 0,2 0-10 16,-4 0-45-16,3 2-8 0,-2-3-22 0,-1 5 7 15,1 0-21-15,0 0 12 0,-2 0-22 0,1 5-9 16,-9 6-41-16,3 1 6 0,-2 3 9 0,0 1 2 15,0 5-38-15,0-4-2 0,0 3 12 16,2 1-27-16,-3 0 1 0,-1 2-37 16,2-1 17-16,1-4-6 0,-2 2-4 0,-2 3-1 15,3-2-9-15,1-1 1 0,-2 4-14 16,-2-3 3-16,1-3 3 0,2 1-6 0,-2 0 12 16,2 0-24-16,2-2-14 0,4-5 0 0,-3-1-22 15,0 1-35-15,5-4-9 0,-2-6-36 0,2 4-22 16,0-4-13-16,3 1-31 0,1-3 16 15,0 0-164-15,2-2-84 0,1 1 31 0,0-1 25 16,0-4 23-16,9-2-35 0,-3-6 13 0,9 1 0 16</inkml:trace>
  <inkml:trace contextRef="#ctx0" brushRef="#br0" timeOffset="337319.3358">10868 11823 309 0,'4'-1'366'0,"0"2"-74"16,-3-1 12-16,4 2-17 0,-2 1-37 16,-2 2-4-16,4-4-21 0,5 11-3 0,-10-2-49 15,3 0 11-15,1 5-20 0,-4 0-18 16,1 4-8-16,1 3 4 0,0-3-2 0,-2 3-36 15,0 3-10-15,0-2-8 0,0 1-1 16,0-12-20-16,0 8-4 0,0 0-1 0,-11 24-7 16,8-22-5-16,0-1-3 0,-7-3 9 0,6 0-9 15,-1-3-8-15,1 7-10 0,-1-6-19 16,4-4 22-16,-3-2 5 0,0 0-18 0,3-2-9 16,-3-2-1-16,4 1 0 0,-3-3-2 15,2 1 6-15,1-1-2 0,-2-1 25 0,0-1-4 16,1 1 10-16,0-1-27 0,-2-2 18 0,3 0-8 15,0 0 4-15,0 0 1 0,0 0-22 16,0 0 22-16,-6-13-1 0,4 9-16 0,2-2 0 16,-1-11 0-16,-2-1 10 0,1-4 2 0,1-2-25 15,-2 1 28-15,3 10-11 0,0-7-1 0,0-4 6 16,0-2-1-16,0-2 0 0,0 1-9 16,0-3 1-16,0 3 7 0,0-2-2 0,0-2-2 15,18-22-8-15,-14 27 8 0,1-1-8 16,-1 2 2-16,3 4 5 0,0-1 13 0,1 4-4 15,1 0-10-15,-1 2-11 0,1-2 15 0,3 4-13 16,-2 0 6-16,2 5-9 0,-2-1 0 16,7 4-6-16,-5 1 25 0,1 5-10 0,0-1-7 15,-3 1-7-15,2 0 4 0,20 14 8 0,-17-7-3 16,4 4-17-16,-2 3 11 0,-7 1-13 16,4 1 25-16,0-2-3 0,-2 4-24 0,-2 2 27 15,-4 0-2-15,2-1 1 0,-3 2 7 0,0-3-11 16,-5 2 1-16,0 0-1 0,0-10 3 15,0 5 8-15,-11 18-12 0,3-17-11 0,-1 1 1 16,-3-3 3-16,1-1 21 0,-3 0-10 0,-2-2-14 16,-1-3-8-16,-1 0 25 0,-1 0-8 0,1-3 1 15,0 1-2-15,0-2-4 0,1-2 16 16,-2 2-10-16,4-4 1 0,-3 2-12 0,1-2 17 16,7 0-17-16,0 2 12 0,10-2-15 0,-10 0-8 15,2 0 9-15,-1 0-17 0,2 0-17 16,0 0-14-16,-15-11 5 0,9 6-85 0,4 1-67 15,-5-3-30-15,2-5 25 0,0-1-311 0,2-3 40 16,3 3 36-16,1-1 6 0,3-7 41 16,1 2 26-16,1-4 25 0,1-1 33 15,0 13 15-15,0-10-71 0</inkml:trace>
  <inkml:trace contextRef="#ctx0" brushRef="#br0" timeOffset="338380.6025">12072 11019 350 0,'0'0'260'0,"-13"0"8"0,13 0-44 0,0 0-32 16,0 14-3-16,0-14-18 0,0 0-10 0,0 0-15 15,0 0 6-15,0 0-15 0,0 0-21 16,0 0-17-16,0 0-1 0,0 0 30 0,0 0-29 15,0 0-8-15,0 0 11 0,0 0-20 0,0 0-2 16,4 20-3-16,19-22 10 0,-13 2-25 16,6 0-7-16,3 0 28 0,1 0-11 0,2 0-32 15,1 0 11-15,26-8 18 0,-26 8-49 16,1-2 46-16,-2 0-54 0,-1-1 6 0,0 1 13 16,3 0 15-16,-9-1-15 0,2 0-2 15,-1 3-4-15,-7 0-1 0,-2-1-3 0,1 1 15 16,0-1-3-16,-5-1 5 0,3 1 22 0,-3-1-7 15,3 2 11-15,-4-1-32 0,-2 1-7 16,0 0-11-16,0 0 13 0,0 0-6 0,5 0 12 16,-5 0-7-16,9 0-27 0,-9 0 0 15,7 0-25-15,-7 0-47 0,0 0-5 0,12-10-75 16,-9 8-47-16,2-3 16 0,-3 3-321 0,11-8 43 16,-2-3 51-16,4 3 19 0,0-2 25 15,8-3 23-15,-4 0 57 0,-1-2-16 0,4 3 9 16</inkml:trace>
  <inkml:trace contextRef="#ctx0" brushRef="#br0" timeOffset="340045.8544">14297 10981 616 0,'2'0'301'0,"-2"1"-12"16,3-1-6-16,-3 0-54 0,0-1 38 0,0 1-53 16,-3 0 1-16,6 1-25 0,-3-1-21 15,1 0-18-15,2-1-18 0,-2 1 21 0,-1 0-20 16,4 0-16-16,1 1-14 0,-1-1-10 16,1 0 10-16,-1 0-23 0,1 1 7 0,1-1-8 15,1 0 11-15,-2 0-32 0,-5 0 7 0,0 0-11 16,9 0 13-16,-2 0-5 0,1 0-25 0,-2 0 6 15,1 0 1-15,1 0-17 0,-2 0 6 16,-6 0-9-16,9 0 3 0,-1 0-8 0,-8 0-21 16,10 0 35-16,-4 0-5 0,-6 0-22 15,8 0 27-15,-8 0-12 0,8 0 7 0,-8 0 2 16,6 0-6-16,-6 0-18 0,7 0-32 16,-7-7 1-16,7 7 1 0,-7 0-89 0,14-12 1 15,-9 10-89-15,-2-1-53 0,-2 0 24 16,4-2-277-16,-2 1 43 0,-1 0 41 0,6-10 27 15,-3 4 56-15,4 0-20 0,2-2 27 0,6-2 11 16,1-1 10-16</inkml:trace>
  <inkml:trace contextRef="#ctx0" brushRef="#br0" timeOffset="341530.8449">15102 10789 342 0,'0'-14'298'0,"14"14"-24"0,-14 0-23 0,0 0-32 16,0-13 17-16,0 13-43 0,17-18 21 0,-17 16-44 15,1-1 19-15,1 2-25 0,-2-1-55 16,2 0 7-16,-1 0 11 0,-1 2-9 0,0-3-38 15,0 3-7-15,0-1-6 0,0 2 3 16,0 1-5-16,-3-1-7 0,3 3 4 0,-2 2-3 16,1 1 2-16,-4 8-26 0,1 0 42 0,0 5-41 15,2-1-11-15,-2-1 10 0,4-10-12 16,0 7 18-16,0 2-29 0,0 0 37 16,0 2-6-16,-12 20-16 0,7-21-28 0,5 2 14 15,0-2 8-15,0-9-44 0,0 3 38 0,0 3-3 16,0 0 24-16,0 2-32 0,0-3 5 15,13 15-21-15,-7-14 17 0,-2-4-11 0,0-4 16 16,-1 0 23-16,0 0-29 0,10 0-11 16,-4-3 16-16,-2 3-16 0,-1-6-11 0,0 4 43 0,3-4-21 15,-5-1-9-15,4 0 10 0,-1 0 2 16,1 0 12-16,1 0-14 0,1 0 3 16,16-15-2-16,-11 8 15 0,1-4-2 0,0-2-2 15,-2 3 1-15,-1-5-9 0,0 4 0 16,-3-3-2-16,3 1 0 0,-2 0 37 0,1-1 15 15,-5 3-16-15,1 1-4 0,0-2 37 0,-4 3-31 16,1 1 14-16,-3 5-14 0,1-4 29 0,-1 4-16 16,0-2-3-16,0 3-10 0,-2 0-7 0,2-1 8 15,-1 0-11-15,-1 3-12 0,1 0-1 16,-1 0 8-16,0 0-8 0,0 3-4 0,-1 1 5 16,-2 2-3-16,-2 8 1 0,1 1 6 15,0-1-10-15,-2 1 9 0,2 2-7 0,2-5 1 16,-1 5-20-16,-3-2-6 0,6-7 11 0,0 1-15 15,0 0 6-15,0 5 9 0,0-1-22 16,13 16 1-16,-3-18 30 0,0-1-12 0,2-2-3 16,3-1-18-16,0 0 31 0,6-1-23 15,2-4 20-15,-3 0-21 0,-1 2-4 0,4 0 14 16,-14-4 14-16,9 0-10 0,19-11 7 16,-15 4-15-16,-3 0 11 0,0-3-5 0,1-2-5 15,-3-1 8-15,5-2 1 0,-5-2 3 0,-1 2-6 16,1-1 5-16,-3-1-1 0,-1-1-10 15,-2 1 13-15,-2 0 13 0,-1 1-9 0,-2-1-7 16,-2 3 1-16,1-5 6 0,-4 2-14 16,-1 9 17-16,0-3-9 0,0-3 10 0,0-3-11 15,-16-16-25-15,8 16 9 0,2 3 4 16,-3 1-27-16,1 0-27 0,2 1-15 0,1 2 7 16,1 2-116-16,-6-4-18 0,3 4-101 0,1 0 31 15,-5-2-244-15,8-1 59 0,0 5 34 0,1-1 32 16,2 2 2-16,0-2 31 0,0 7 23 0,0 0 22 15,0-8 15-15,15-12 6 0</inkml:trace>
  <inkml:trace contextRef="#ctx0" brushRef="#br0" timeOffset="341933.6688">16010 10388 391 0,'-3'0'281'0,"2"0"-2"16,1 0-37-16,1 0-17 0,5 0-25 0,-5 0 1 15,4-1-15-15,1 1 25 0,2 0-10 16,0 0-51-16,1 0-17 0,6 0-16 0,3 0 33 15,2 0-14-15,-2 0-28 0,4 0 3 16,-3 0-10-16,0 0 21 0,0 0-15 0,2 0-11 16,-3 0 5-16,0 0-21 0,-3 0-17 15,0 0 8-15,-3 0-20 0,-1 0 4 0,-3 0 11 16,-1 0-17-16,-7 0-11 0,9 0-19 16,-9 0 18-16,7 0-23 0,-7 0-2 0,6 0-59 15,-6 0-40-15,0 0-19 0,0 0-44 0,12-2-27 16,-15 4 19-16,1-2-187 0,-1 0 31 0,-1 3 24 15,2-3-106-15,-2 2 7 0,-1-2 25 16,3 0 25-16,-4 1 30 0,3-1 4 0,-3 1 27 16</inkml:trace>
  <inkml:trace contextRef="#ctx0" brushRef="#br0" timeOffset="342226.1674">16278 10403 328 0,'-1'1'348'0,"-3"1"-75"0,3-1-24 15,0-1-29-15,-3 2 15 0,1-1 8 16,2-1-56-16,0 2 4 0,0 1-23 0,1 1 33 15,-2 2-47-15,1 0-1 0,0 0-9 0,-1-1-13 16,0 10-14-16,1 2 33 0,-2-1-26 0,-1 1-12 16,3 1-21-16,0 0 11 0,-2 2 17 15,1 1-23-15,-1-2-6 0,0 0-16 0,1 1-20 16,1-1 16-16,-6-2-1 0,5 4-12 0,-1-3-9 16,-1-1 3-16,4 0-6 0,-1-3 0 15,-1 3-12-15,-1-5-9 0,0 0 11 0,2-1-10 16,-2-2 3-16,1 5-26 0,-1-3-2 15,2 0 0-15,-2-2 17 0,1-2-36 16,1 2 6-16,-2 7 2 0,-1-5-82 0,4-4-44 16,-2-2-45-16,1 2-62 0,-1-4 21 0,1 0-263 15,1 1 36-15,0-4 16 0,0 0 30 0,0 0 26 16,0 0 25-16,15 6 31 0,-10-8 10 0,13-1-4 16</inkml:trace>
  <inkml:trace contextRef="#ctx0" brushRef="#br0" timeOffset="343131.8228">16834 10874 825 0,'7'-2'249'0,"1"-2"-18"16,-4 1-9-16,2 0-19 0,-2 0-15 0,1 1-13 15,-3-4-9-15,2 4-27 0,-1-4 43 0,-2 2-61 16,2-3 24-16,-3 1-20 0,0 1-26 16,0 5-10-16,0-12 11 0,0 2-30 0,-12-15-14 15,3 12 20-15,-2 2-5 0,2-3 6 0,-1 6-5 16,1 4-13-16,2-1-14 0,-8-1-5 16,8 2-5-16,-7-1 23 0,2 4-21 15,-1-1-5-15,13 2 2 0,-9 0-19 0,-6 0 20 16,-16 12-4-16,14-4-11 0,1-1 3 15,-1 3-2-15,2 2-1 0,0 2-21 0,3-3 1 16,-2 3 32-16,-2-2 13 0,4 6-4 0,0-1-3 16,2 1-5-16,1 0-36 0,1 0 0 0,1 1 24 15,0 0-2-15,2 2-12 0,2-2-16 16,1 4 1-16,-2-5-1 0,4-3 3 0,0-7-1 16,0 4 8-16,14 19 7 0,-7-17-7 0,3 1-12 15,-3 3 21-15,2-6-3 0,3 1 9 16,1-2-8-16,0-1 4 0,6 3 8 0,-2-4 0 15,-1-1-30-15,6 0 2 0,-4-2 24 16,5 0-3-16,-2-1 0 0,2-2-3 0,-1 2 0 16,0-4-5-16,1 1-3 0,-4-2 1 0,-8 0 0 15,4 0 0-15,4 0 2 0,18-12 0 16,-19 8 0-16,-2-5-4 0,1 1 11 0,0 0 13 16,-1-1-18-16,0-3-5 0,-3-3 18 0,0 1 0 15,-1-1-3-15,-3 2-27 0,1-8 8 0,-1 3 14 16,0 0-12-16,-3-3-11 0,-1 2 11 0,-3 1-3 15,0-4 27-15,-2 8-25 0,0 1 2 16,0-1-4-16,0-4-14 0,-14-19 21 0,8 19-5 16,0-2 17-16,-2 2 1 0,-1 3-26 15,1-2 20-15,-1 4-4 0,0 1 13 0,-2 0-22 16,2 4 2-16,4 1 18 0,-2 1-17 16,1 4 25-16,1-1-5 0,-2 0-1 0,2 3-16 15,5 0 15-15,-10 0-5 0,-13 14 3 0,10-6-7 16,1 4-10-16,-3-3 23 0,6 6 10 15,-5 0-17-15,3 1 0 0,-2 3-1 0,4 1 3 16,-3-2-4-16,1 2 4 0,5 1-20 16,-3 0 18-16,2 1-8 0,-3 2 2 0,5 0 15 15,-1-2-16-15,2 1 3 0,0 1-23 0,-1-3 25 16,2 1-2-16,0 3 7 0,3-3-20 0,-4-1-17 16,4 2 25-16,-2-1-2 0,1-3-15 15,1-10 17-15,0 5 1 0,0 2-22 0,0 1-1 16,0 0 27-16,0-1-1 0,0-4-9 0,0 5 4 15,0-3-16-15,0 0 14 0,0-2 2 16,0-2-6-16,0 0 0 0,0-1 1 16,0 0-11-16,0-4-21 0,0 2-2 0,0 0 4 15,0-7-86-15,0 7-2 0,0-7-36 16,0 8-26-16,0-8-40 0,0 0 19 0,0 0-249 16,0 0-26-16,3 10 32 0,1-13 37 0,1-1 23 15,9-4 31-15,-5-5 57 0,5 2-26 16,2-1 25-16</inkml:trace>
  <inkml:trace contextRef="#ctx0" brushRef="#br0" timeOffset="343655.4493">17520 10811 845 0,'2'-4'304'15,"0"0"13"-15,2 2-59 0,-3 0-13 0,1-3-26 0,0 4 24 16,0-2-42-16,0 2-12 0,-1-1-19 16,2 1 3-16,-1-3-27 0,0 4-15 15,-2-1-14-15,3-1-1 0,-3 1-12 0,0 1-12 16,0 3-12-16,-1-2 10 0,-1 4-17 15,0 2 21-15,0 10-20 0,-6-2-17 16,0 2-5-16,0 1 14 0,-2-1-22 0,1 4 16 16,-1-2-39-16,1 6 27 0,-1-4-4 15,1 1 2-15,-3-4 3 0,5 4-12 0,-2 0-11 16,0 1 9-16,0 2-11 0,1-3-12 0,0 1 17 16,2-3-19-16,5 2 12 0,-6-2-21 15,4 2 4-15,3-4-16 0,-4 1 28 0,4-1-11 16,-2 0 27-16,2-10-12 0,0 1-2 0,0 1 5 15,0 4-11-15,12 13-1 0,-6-13-19 16,-1-1 0-16,2-3 22 0,-1-1 9 16,2-2-14-16,-2 0-20 0,-1-2-16 0,7 3-13 15,1-4 3-15,-2 3-38 0,2-6-56 0,-4 4 18 16,0-3-60-16,-1-2-59 0,-8 0-35 16,7 0 26-16,5 0 20 0,21-15 20 0,-15 5 18 0,-9 3 17 15,6-7 14-15,-1 0-309 0,0-1 30 16,-1 0 107-16,0 3-17 0,1-7 55 0,0 0-42 15,0-1 2-15</inkml:trace>
  <inkml:trace contextRef="#ctx0" brushRef="#br0" timeOffset="344006.1496">17810 11016 275 0,'-1'-4'332'0,"3"3"-48"0,-3-2-16 15,1 1-20-15,-1-1-10 0,2 1-42 16,-1 0 17-16,1 2-22 0,-1-2-22 0,2 2-34 16,-2 2 12-16,1-1 5 0,0 0-7 15,3 2-23-15,-1 1 18 0,-2 0-28 0,3 2-12 0,5 7-12 16,-4-1 2-16,5 2-10 0,-1-3 5 16,-4 7 2-16,2-4-3 0,0 1 0 15,-1 1-17-15,1-3 8 0,-2 2-5 0,2 1-33 16,0 0 34-16,-1-4-18 0,-2 3 3 0,1-7-8 15,-1 3-18-15,-1-4 16 16,1 0-7-16,-1 0-14 0,0 0 0 0,0-4-1 16,-2 2-4-16,3-2-14 0,-3 2 1 0,2-2-54 15,-1 3-44-15,1-3 1 0,-2-2-39 0,-1 3-38 16,1-1-31-16,-1-3-34 0,2 0 19 16,-2 0-242-16,0 0 6 0,0 0 33 0,0 0 29 15,3-12 49-15,-3 7-3 0,5-11 18 0,0 2 12 16</inkml:trace>
  <inkml:trace contextRef="#ctx0" brushRef="#br0" timeOffset="344311.0423">18038 11072 848 0,'1'-4'284'0,"0"-2"-40"16,0 2-20-16,1-1 9 0,-1 3-28 0,-1-2 5 16,1 1-39-16,-1 2-3 0,2 1-42 0,-4-2 2 15,1 2-13-15,1 0 16 0,-3 2 5 16,0-2-17-16,0 4-34 0,-11 2 4 0,0 5-1 15,0-2-28-15,1 2 22 0,-5 1-19 0,3 4-14 16,-3-5-3-16,4 0-5 0,-4 2-5 16,4-2 27-16,-4 3-3 0,-1 0-14 0,1 1 2 15,1-2 12-15,1-1-6 0,-2 1-18 16,4-2 4-16,-1 0 6 0,0 0-16 0,1 0-13 0,5-1 16 16,-2-2-1-16,1 0-14 0,3-1-20 15,0-2 34-15,1-1-10 0,0-3-5 0,1 4-95 16,2-3 23-16,1 1-57 0,-1 0-47 15,-1-2-61-15,3 2 20 0,0-3-193 16,-2 0-69-16,3 0 30 0,3-3 60 0,-3 2 26 16,4-2 23-16,1-1-1 0,8-2 45 0,-3-5-19 15</inkml:trace>
  <inkml:trace contextRef="#ctx0" brushRef="#br0" timeOffset="344876.2726">18347 10926 869 0,'1'-1'279'0,"3"0"23"0,-4-2-51 15,1 3 22-15,1-2-56 0,-1 2-29 16,0 0 21-16,1-1-53 0,-1 1 11 0,0 0-47 16,-1 0 5-16,1 0-14 0,1 0 20 0,-1 3-14 15,-1 2-29-15,0-3 0 0,0 4-9 16,0-1 18-16,-1 3 5 0,-1-2-9 0,2 3-11 16,0 5-5-16,0 4-4 0,-7 22 2 0,2-17-26 15,1-2 29-15,-1 2-15 0,0 2 7 16,-1 0-40-16,0-1 27 0,0 1-21 15,-1-2 10-15,0-2-19 0,0 4-12 0,1 0-4 16,-3-1 17-16,0 1 1 0,3 0 1 0,-1 0-20 16,-2-3 3-16,2-1-1 0,1 1 16 15,-3 3-11-15,-1-3-3 0,0-1-11 0,1-4-5 16,-1-1 17-16,-2 0 11 0,2 0-13 0,-4-2-16 16,0-1-16-16,1 0 33 0,-2-3-5 15,2-1 9-15,-2-1-1 0,-1 0-3 0,1-2 0 16,-2 0-9-16,3-3-9 0,4-1 11 15,1-2-3-15,-7 6 12 0,-4-4 11 0,10 0-7 16,4-1-28-16,-3 2 16 0,0-2 8 0,2 1-8 16,1-1-23-16,0-1-30 0,-3 0-25 15,2 2 8-15,0-2-109 0,-2 0-50 0,-4 0 22 16,1 0-325-16,-14-12 8 0,15 10 38 16,-4-4 35-16,1-4 42 0,2 6 26 0,1-3 71 15,-1-4 22-15,0 3-83 0,-3-5 2 0</inkml:trace>
  <inkml:trace contextRef="#ctx0" brushRef="#br0" timeOffset="346546.892">13309 11866 534 0,'0'0'309'0,"0"-13"-59"16,0 13-4-16,0 0-42 0,0 0-21 0,0 0-16 15,0 0 3-15,0 0-26 0,0 0-2 16,0 0-17-16,0 0 3 0,0 0-1 0,0 0-12 15,0 0-10-15,0-19 6 0,5 19-22 16,5 0-17-16,-4 0 30 0,1 0-21 0,-7 0-19 16,7 0 12-16,7 0-7 0,2 0-7 0,2 0 7 15,1 0-9-15,-1 0-4 0,21 9-7 0,-18-6-4 16,0-2-22-16,1 0 17 0,4 1-3 16,-1-2-17-16,2 3 25 0,1 0-5 15,0 0 25-15,2 0-6 0,-1-3-6 0,1 6-10 16,-2-3-6-16,1 1 2 0,4-1-10 0,-6 2-3 15,4-5 2-15,0 1 8 0,1 2 8 0,0-1-3 16,-3-1-23-16,7 2 6 0,-6 0 0 0,2-2-2 16,2 2 16-16,-6 3-16 0,5-4-1 15,-1-1-3-15,-1 5 11 0,1-5-6 16,0 3 18-16,2 0-36 0,2-2 34 0,-3 3-22 16,2-2 17-16,3 2-15 0,-1-3-19 0,2 3 19 15,-2-2 2-15,1 1-14 0,3-2 28 16,-4 2-14-16,3 2-5 0,-1-3-10 0,2-1 16 15,-1 0-3-15,1 0 6 0,-2-1-20 16,0 2 13-16,2-1 2 0,-2 0 7 0,-2 0-11 16,0-1-9-16,2 1-16 0,0 0 11 15,-21-2 7-15,12 0 5 0,4 0-2 0,1 0 8 16,2 0-13-16,1 0-9 0,-1 0 10 0,0 0 0 16,-1 0 0-16,4 0-2 0,-5 0-9 15,1 0-6-15,-1 0 10 0,1 0 18 0,-2 0-11 16,2 0-2-16,33-7-1 0,-52 7-11 0,10 0-1 15,1 0 10-15,2 0 9 0,4 0-12 0,-1 0-5 16,1 0 3-16,2 0 11 16,34-11-4-16,-34 11 0 0,0-1-3 0,0 1 4 0,-18 0 2 15,8 0-29-15,5 0 36 0,4 0-14 16,-1 0 19-16,0 0-27 0,3 0 21 0,-4 0-8 16,2 0-11-16,1 0 19 0,0 0-22 0,0 0 15 15,-1 0-10-15,0 0 3 0,-1 0-23 16,0 0 8-16,2 0 20 0,-3 0 4 0,2 0-3 15,-3 0 11-15,1 0-31 0,-1 0 1 0,-2 0 12 16,1 0 1-16,0 0 13 0,-3 0-17 16,0 0 8-16,0 0-19 0,0 0 26 0,-2 0-2 15,1 0-3-15,-2 0-9 0,1 0-8 16,1 0 19-16,0 0-22 0,-1 0 12 0,1 0 2 16,0 0-3-16,1 0 17 0,2 0-18 0,2 0 7 15,2 0-3-15,1 0 11 0,-2 0-14 0,35 10 20 16,-36-8 0-16,1 0-10 0,1 1 4 0,1 0 3 15,1 2-8-15,2 0-10 0,-1 3 2 16,-1-8-9-16,1 2 26 0,-1 4-17 0,2 2-3 16,-3-2-7-16,-1-1 5 0,-1 1 15 0,-1 0 1 15,0 0-8-15,-1-1 5 0,-2 1-14 16,3-2 21-16,-1 0-8 0,-3 1 0 0,0 0-5 16,-2-3 7-16,-4 1-6 0,-2-1-1 0,2 0-5 15,-5 2 0-15,-5-3 21 0,-2-1-17 16,-3 1 10-16,1-1 8 0,-1 2-11 15,-3-1-8-15,1-1 31 0,-5 0-13 0,0 0-22 16,0 0 13-16,5 0 16 0,-5 0-12 0,8 0-1 16,-8 0-16-16,8 0 15 0,-8 0 3 15,0 0-1-15,6 0 2 0,-6 0 4 0,0 0-11 16,0 0-4-16,5 0-21 0,-5 0-11 0,0 0 5 16,0 0-33-16,0 0 5 15,0 0-91-15,7-4-34 0,-11 2-33 0,-3-1-64 0,-11-3 29 16,3-1 21-16,-4-2-297 0,0-2 13 15,-2-1 34-15,-3-2 31 0,1-2 120 0,-5 3-30 16,-4-6 76-16,0 0-25 0,-9-3-29 0</inkml:trace>
  <inkml:trace contextRef="#ctx0" brushRef="#br0" timeOffset="349808.4108">13150 10547 490 0,'0'0'226'0,"0"0"-13"0,0 0-25 16,0 0-21-16,0 0-38 0,0 0 12 0,0 0-5 15,0 0-12-15,0 0 3 0,0 0-15 0,0 0-3 16,-13 0 6-16,13 0-24 0,0 0-4 16,0 0 2-16,0 0-19 0,-23 21 10 0,21-17-6 15,-1 0-3-15,-1 1-22 0,-3 6 20 16,-1 0-13-16,3-1 0 0,-3 3 39 0,-1 1-44 15,-2 0 20-15,3 3-22 0,0-1-3 0,2 0 18 16,0 2-30-16,0 0 54 0,-1 0-31 16,0-1 0-16,1 1-4 0,0-1 3 0,0 2-15 15,1-1 15-15,1 0 1 0,-2-1-4 0,1-1 12 16,2 5-5-16,0-5-6 0,-5 1-10 0,5 1-1 16,-2 2 0-16,2 2 15 0,-1-5-2 15,2 2-12-15,0 2-21 0,-3-3 16 16,2-1-1-16,0 2 7 0,2 2 3 0,-1-3 11 15,0 0-14-15,-3 3 12 0,4-3-10 0,-1 0-24 16,-2 3 16-16,4-6-6 0,-2-3 1 16,2 0-19-16,0-2 14 0,0 2-8 0,0 3 9 0,0 0-10 15,0 2 1-15,0-2-4 0,9 10-2 16,-2-9-11-16,-1-1 20 0,1 0-12 16,-1-1-4-16,3-1-20 0,-2 0-48 0,4 2-2 15,4-5 5-15,-3 2-104 0,4-3-74 16,5 0 24-16,-3 1-237 0,0-4 37 0,7 1 32 15,4-1-68-15,1-3 62 0,3 2 27 16,0-4 24-16,2 2 31 0,6-3 20 0,-21 0 15 16,17 0-12-16</inkml:trace>
  <inkml:trace contextRef="#ctx0" brushRef="#br0" timeOffset="350956.168">18742 10719 780 0,'-15'-13'256'0,"15"13"-32"0,0 0-12 0,0 0 13 15,0-13-50-15,0 13-12 0,-23-18-6 0,22 17-21 16,-1-4-14-16,2 5 2 0,-1-2-12 16,0 0-3-16,-2 0-30 0,3 2 1 0,0 0 11 15,1 2-18-15,2 0 10 0,-2 0-6 0,1 3-31 16,0-1 35-16,3 11-34 0,0 3 24 15,4-1 2-15,0 5-18 0,0 2 12 0,-1-2-16 16,1 1 13-16,0 4-19 0,1-1-10 16,-1-2 0-16,0 1 14 0,0 1-21 0,0 1 3 0,2 0-3 15,-1 3-2-15,2 1-2 16,0 0-2-16,-4-1 14 0,5 0-5 0,-2 0 6 16,1 2 21-16,-3-4-40 0,0 2 0 0,1 0-4 15,-6 0 0-15,5-1-1 0,-6 3 21 0,1 0-10 16,-2-2-2-16,-1-3-3 0,-1-13-19 15,0 7 1-15,0 2 0 0,-12 23 9 0,4-25 16 16,-5 4-22-16,3-5-2 0,-2 0 0 16,-4-3-1-16,2 1-5 0,-4-4 15 0,2-2 21 15,-3 0-31-15,0 0-1 0,-3-2 0 0,-2-2 0 16,2 1 0-16,-2-3-6 0,2-1 24 0,-1-1-1 16,-2 4-1-16,2-6-18 0,3 2 3 15,0-2 17-15,5 2-12 0,1-3-18 16,14-1 1-16,-9 0-52 0,-1 0 9 0,3 0-51 0,7 0-17 15,-8 0-48-15,8 0-37 0,-10-11 17 16,8 7-180-16,2-1 30 0,0 0 26 16,2-1-95-16,2-12 35 0,5-1 11 0,6 0 29 15,2 0 17-15,1-2 12 0</inkml:trace>
  <inkml:trace contextRef="#ctx0" brushRef="#br0" timeOffset="351758.8454">19353 10592 625 0,'0'-5'268'0,"0"0"-39"0,0 1-1 0,-1 0-24 16,0-1 8-16,1 3-4 0,0-3-51 0,0 0 5 15,0 1 0-15,1 0 11 0,0-1-50 16,-1 5 2-16,0 0-21 0,0 0 31 0,0-6-7 16,0 6-28-16,0-6-3 0,0 6-23 0,0 0 8 15,0-7-7-15,0 7-10 0,14-10-23 16,-7 10 26-16,-2-1-17 0,1 0-6 0,0 1-3 16,-2 0-5-16,3 0-3 0,-1 2 7 0,2-2-17 15,12 13 6-15,-6-6-12 0,0 2-11 16,-6 1 8-16,1 3-1 0,-1-1-1 0,-3 3-6 15,1 1-8-15,-4 0 0 0,-2 2 0 16,0-9 0-16,0 6 30 0,0 1-4 0,0 0-22 16,-12 16 15-16,7-14-14 0,-5 0 1 0,3-4-1 15,5-2 0-15,-9 1-1 0,0 2 0 16,3 0 8-16,-1-3 1 0,-1-2 12 0,4-1-3 16,1-1-15-16,-6 2-9 0,5 0 2 15,-2-5 0-15,3 0 0 0,3-2 0 0,0 0 10 16,0 0 5-16,2-3 0 0,0 0-22 0,0 0 2 15,0 7 18-15,0-7 2 0,0 7 20 16,0-7-6-16,10 17 14 0,3-7-38 0,1-2 46 16,5 3-17-16,0-5 1 0,4-1-6 0,-1 2 17 15,3-1-20-15,0-1 9 0,4 3 13 16,0-2-20-16,0-2-7 0,-4 0-7 0,4 1 27 16,-5-3-15-16,3 1 12 0,-8 0-11 15,3 1 12-15,-5-4-4 0,-4 3-4 0,-2-2 3 16,-4-1-15-16,1 3 1 0,0-3 11 15,-3 1-12-15,0-1 17 0,-2 0 0 0,3 0-16 16,-4 0-1-16,2 0-14 0,-1 0 7 0,0 0 5 16,-3 0-3-16,4 0-14 0,-4 0 16 15,0 0-35-15,0 0-19 0,0 0-32 0,0 0 9 16,3-8-114-16,-7 8-44 0,-1-4 19 0,-8-6-248 16,-3 5-86-16,-4-1 50 0,2-3 35 15,-1 1 32-15,0 1 12 0,-1 2 46 0,-2 2 26 16,-4-2 16-16,4 0 29 0</inkml:trace>
  <inkml:trace contextRef="#ctx0" brushRef="#br0" timeOffset="353408.8968">15283 12394 710 0,'0'0'242'0,"0"0"-17"0,0 0-37 16,0 0-26-16,0 0-9 0,0 0-38 15,0 0-2-15,0 0-13 0,0 0 4 0,0 0 5 16,0 0-35-16,0 0 25 0,-13 0-23 0,13 0-7 16,0 0-13-16,0 0 3 0,0 0-2 0,-14 0-23 15,-3-5-6-15,12 5 9 0,1 0-10 16,-1 0-6-16,-1 1 4 0,2-1-12 0,0 0 12 16,1 0-12-16,3 0 16 0,0 0-7 15,0 0-1-15,-7 0 5 0,7 0 25 0,-12-11 8 16,12 6 2-16,0 2-50 0,0-3 4 15,3 1 12-15,-1 1 15 0,7-11-15 0,3 5-15 16,-3-2 3-16,1 1-14 0,-1 2 4 16,0 3 1-16,0 2-5 0,0-1 32 0,-3 2-4 15,2 1-29-15,-2 2 12 0,-6 0-14 0,0 0 13 16,9 0-13-16,9 12 4 0,-10-4 12 16,-3 0-15-16,-3-1 4 0,-2 0-9 0,0 0 27 15,0-7-28-15,0 7 3 0,0 5 2 16,0-2 1-16,-15 11 4 0,9-9-4 15,-6 0-8-15,3-2 0 0,-2-1 9 0,-1-2-1 16,-2 0 6-16,4-2-3 0,1-2 12 0,-1-2-6 16,1 1-8-16,0-2-4 0,2 0 19 15,7 0 10-15,-7 0-16 0,7 0-17 0,-12 0 0 16,-11-13 1-16,16 9 0 0,0-1 6 0,3 3 8 16,1-5 11-16,0 2-19 0,2-1 2 15,1-1 4-15,0 7-6 0,0-7 46 0,0-6-47 16,11-17 15-16,-8 14 7 0,8 1-15 15,-2 6 2-15,0-2 21 0,4 0 8 0,0 3-13 16,-2 1-18-16,1 2 0 0,-2 4-8 0,-1-3 27 16,1 3-16-16,0 1-1 0,-10 0 25 15,8 0-13-15,4 0-18 0,16 13 15 0,-13-4-9 16,-2-1-6-16,-3 2 1 0,0-1 35 16,-2 4-37-16,1-1-21 0,-4 2 21 0,0-1-1 15,-4-1-6-15,2-2 7 0,-3-10 6 16,0 8-15-16,0 8-5 0,0-1 18 0,0 1 15 15,-14 19 0-15,6-18-13 0,-1 0-8 0,-3-2 2 16,1 0-4-16,1-1-1 0,-3 2 6 16,0-1 21-16,-2-2 13 0,2 0-39 0,-3 2-19 15,2-5 40-15,-3 2-28 0,4-3 11 0,0 0-18 16,-2 1 59-16,3-1-34 0,-1-1 25 16,2 2-55-16,2-2 43 0,-3-1-29 0,1-3-15 15,4 0 21-15,-1 0 35 0,2-1-20 0,2 2-36 16,-1 0 19-16,1-4 21 0,0 2 0 15,0 0-25-15,2-2-2 0,-1 4 8 0,1-3 33 16,0 0-42-16,1 1 30 0,0 0 4 0,1-1 10 16,0-1-34-16,0-1-10 0,0 0 19 15,0 0 5-15,16 19 15 0,-7-14-5 0,0 0 12 16,3-2-24-16,4 1-17 0,2-1 26 16,0 0-3-16,-8-3-1 0,6 0-1 0,4 0-1 15,-1 0-3-15,4 0 0 0,-2 0 0 16,2 0 18-16,-3 0 1 0,3 0-4 0,-1 0-6 15,-1 0-4-15,-4 0 26 0,4 0-4 0,-6 0-4 16,0 0-26-16,-2 0 14 0,-1 0-2 0,-2 0-36 16,-2 0 1-16,-1 0 1 0,-7 0 16 15,8 0 1-15,0 0 1 0,-1 0 16 0,-7 0-12 16,8 0-4-16,-1 0-1 0,-7 0-20 0,8 0-23 16,0 0-53-16,-8 0-24 0,8 0-41 15,-8 0-36-15,18-10 18 0,-13 9-266 0,6-6 33 16,-1-4 31-16,3 5 29 0,0-5 24 0,2 1-19 15,-2-2 27-15,5 2 13 0,0 0 8 16</inkml:trace>
  <inkml:trace contextRef="#ctx0" brushRef="#br0" timeOffset="355317.9072">16050 12412 290 0,'0'-4'309'0,"0"2"-34"0,-2-1-49 16,2-1 7-16,0 2-2 0,0 1-49 0,0-2-3 16,0 0-26-16,0 2-14 0,0 1-19 15,0-2 3-15,0 0-24 0,0 2 5 0,2 0-10 16,-2 2-5-16,-2 0-2 0,4-1 0 15,-4 3-23-15,2-1 7 0,-2 4 16 0,0-1 16 16,-4 8-30-16,1 2-24 0,-3 1-6 0,3-2-14 16,1 3 27-16,1 0-25 0,-5 2 0 15,0-2-15-15,4 0 11 0,-3 1 15 0,0 1-21 16,0-1-2-16,-1 2 7 0,0-3 7 0,6 2-15 16,-3-2-4-16,-1-3-21 0,3 2 23 15,-5-1-1-15,2 2 6 0,0-1-18 0,1-2 17 16,1-1-19-16,-3-3 1 0,3 0 10 15,0-5-11-15,0 2 3 0,2-3-4 16,2-5-9-16,0 0 11 0,0 0 2 0,0 6 14 16,0-6-25-16,0 0 27 0,0 6-17 15,0-6 0-15,0 0 26 0,0 0 12 0,-8 8-14 16,8-9-14-16,0-1-10 0,1 1-2 0,-1-1 1 16,3 0-15-16,-2-4 24 0,-1 2-6 15,3-3 0-15,2-6 0 0,1-2 41 0,-2 5-5 16,5-8-32-16,-3-1-36 0,4 1 21 15,-3-2 3-15,3 0 10 0,-1-4-11 0,-2 2-17 16,5 1 21-16,-3-4-17 0,2 5 27 0,0-4 6 16,-1 2 11-16,1-1-21 0,1 1-7 0,-3 0 2 15,0 1 1-15,4 0 1 0,-3-2-2 16,-1 5 39-16,4-3-8 0,-3 2-3 0,4 5-30 16,-2-3-8-16,2 1 1 0,0 0 0 0,-1 2 19 15,2-1-1-15,1 3-1 0,-4-3-21 0,2 3 19 16,4 2-2-16,-2 4 0 0,-2-1-1 15,-2 1-1-15,1 0 14 0,3 3-3 16,-5-1-1-16,7 1 0 0,-5 0-16 0,-1 3 0 16,-3 0 1-16,-9 0 0 0,9 0 0 0,4 0 11 15,13 13-1-15,-16-7 10 0,2 2-7 16,-4-3-1-16,-3 1-28 0,1 2 4 0,-4-1 19 16,0 0 0-16,-1 2-1 0,0 9 0 15,-1-11-10-15,0 1-5 0,-13 11 2 0,5-3 0 16,-2-1 0-16,3-2 3 0,-9-1 0 15,4-2 0-15,-1 0 15 0,-4 0-18 0,2-1 1 16,-2-3 48-16,-1 0-12 0,3 0-3 0,-2 0-2 16,5-2-3-16,-6-2-2 0,6 0-1 0,1 0-26 15,-10-2-1-15,10 0 3 0,2 2 2 16,9-2 9-16,-8 0 14 0,0 0-2 0,8 0 0 16,-7 0-19-16,7 0 8 0,-9 0 5 0,9 0-1 15,-7 0-1-15,7 0 9 0,0 0-1 16,-3-10-2-16,3 10-9 0,3-1-17 0,3 2-1 15,-3-1 7-15,5 2-1 0,-2-1 3 16,10 4-10-16,-4-2-23 0,0-2 5 0,5 5 2 16,-5 1 24-16,-1-3-7 0,-2 2-7 0,-3-1 4 15,-1 0 38-15,-1 2-17 0,0-2 5 16,-2-1-2-16,2 2 1 0,-3-2 3 0,1 3 9 16,-2-7-17-16,0 12-6 0,0 1 6 15,-17 12 0-15,9-18 0 0,-1 3 0 0,-5-1-1 16,4-1-6-16,-5-2 2 0,1 3-2 15,-3-3 0-15,-2-2 0 0,1 2 7 0,1-2-1 16,3-3 0-16,-5 0-2 0,6 0-38 0,-2 2 32 16,2-3-10-16,3 0-3 0,-3 0 2 15,3 0 1-15,2 0 10 0,-7-11 1 0,10 9 2 16,1-2 7-16,2 3-11 0,-1-4 1 0,0 3 15 16,1-2-2-16,0 0-29 0,2 1 23 0,-1-2-17 15,0 3 10-15,0-4-16 0,-2 4 24 16,3-2 1-16,0 4-1 0,0 0 1 0,0 0-2 15,0-6-3-15,0 6 10 0,0 0 0 16,0-7-1-16,0 7-1 0,0 0-1 0,0 0 2 16,0 0 31-16,0 0-2 0,10-10-5 15,-8 12-36-15,-2-1 2 0,1 1 0 16,2 3 18-16,-2-3 2 0,0 4-20 0,0-1 0 16,-1 0 0-16,2 2 2 0,-2-2-2 0,1 3 18 15,-1-8-22-15,0 12 18 0,0 3-2 16,-12 18-1-16,8-16-6 0,1 1 0 0,-4 0 0 15,0 0-2-15,-2 1 0 0,-1-2 0 0,1 0 11 16,-2 0-19-16,1 2 0 0,-1-4 0 0,-1 4 2 16,-3-3 28-16,6-2-4 0,-3 2-1 15,0-2-22-15,1 1 0 0,0 1 2 0,-1-1 1 16,3-2-3-16,3 2 27 0,-4-3-18 0,2 0-6 16,0 0-2-16,4-2 0 0,-3 1 1 15,1-2-1-15,0-1 2 0,0 1 6 0,2 1-6 16,1-2 1-16,-3-2-1 0,4-1-2 15,0-1 3-15,-1-1-2 0,1 2-11 0,0-3 15 16,0 1-1-16,2 0-17 0,-2 0 1 0,1-1 29 16,-1 1-21-16,1 0 49 0,1-2-16 15,-3 2-22-15,3-1 28 0,0-1-39 0,-1 0 36 16,0 1-12-16,1 1 4 0,-2-2-12 16,0-1 7-16,2 1-5 0,0 1-12 0,0-1 21 15,0 0-7-15,-1-1-17 0,0 0-16 0,1 0-2 16,1 0 1-16,0-2-42 0,3-1-24 15,-3 2-41-15,0-5-30 0,2 0-55 0,3-6 19 16,-2 1-266-16,3-3-11 0,-2 1 38 16,2-2 32-16,0-1 25 0,1 3 30 0,1-1 23 15,-1 0 16-15,1-4 58 0</inkml:trace>
  <inkml:trace contextRef="#ctx0" brushRef="#br0" timeOffset="379871.4947">4771 2935 560 0,'0'0'204'0,"0"0"-51"0,0 0 13 0,0 0-17 0,0 0-4 16,0 0-40-16,0 0 8 0,0 0 1 16,0 0-6-16,0 0-11 0,0 0 6 0,-14 0-9 15,14 0-8-15,0 0-19 0,0 0-3 16,0 0 2-16,0 0 0 0,0 0-11 0,0 0-12 16,0 0 11-16,0 0-7 0,0 0 1 0,0 0-6 15,0 0-20-15,0 0 4 0,0 0 0 0,-9-2-10 16,11 2-3-16,1-1 24 0,0-1-13 15,1 1-2-15,3-1-10 0,-1 1 17 16,11-5-7-16,1 2 13 0,-2-3 2 0,2 0-23 16,5 0 16-16,2 0-20 0,-1-1 28 15,-1 1-15-15,3-2-8 0,-1 2 8 0,-2-1 3 16,4 0-21-16,-4-1 5 0,4 1 5 16,-3-1-7-16,-2 2-3 0,-2 1 15 0,3-2-11 15,-1-1 2-15,-3 4-9 0,-1-2 32 0,1 1-25 16,-2-2-4-16,0 3-6 0,-2 0 6 0,1 0 0 15,-4 1-3-15,-5 1 26 0,0-2-10 16,-2 3-2-16,0 1-12 0,-2-1 14 0,0 2-20 16,0 0 31-16,0-1-30 0,0-1 3 0,-2 1-10 15,2-1-2-15,0 2-34 0,-3-1-12 16,1 0-24-16,-2 2-25 0,1-1-22 0,0 4 12 16,-1-4-124-16,-1 3-145 0,2-1-12 15,-2 1 16-15,4-1 24 0,-2-1 18 0,0 1 48 16</inkml:trace>
  <inkml:trace contextRef="#ctx0" brushRef="#br0" timeOffset="380470.4688">6029 2808 546 0,'-2'0'208'0,"1"-1"-27"0,1 1-44 15,0 0 11-15,0-2-37 0,0 4 7 16,-1-2-7-16,0 0-8 0,1 0-32 0,0 0 29 16,0 0-12-16,0 0-20 0,-2 0 2 15,2 0 11-15,0 0-15 0,0 0 2 0,0 0-14 16,0 0-4-16,0 0 1 0,2 0-11 0,-2-2 19 16,2 4-10-16,1-2-16 0,1-2-12 15,1 1 5-15,1-1 11 0,1-1-6 0,12-1-6 16,-1 1-1-16,0-4 5 0,-1 4-12 0,3-2-6 15,-1-1 14-15,-1 0-18 0,1 1 8 16,1 0 4-16,1 1-2 0,-7-1 8 0,6 3-8 16,-4-3-13-16,1 1 19 0,-1 1-21 15,-3 0 9-15,-4 1-10 0,0 1 20 0,-1-2-10 16,0 1 8-16,-1 1-19 0,-2 0 8 0,1-1-4 16,-1 0 0-16,-1 1 4 0,0 1 12 0,0-1-9 15,1 0 2-15,-1-1 5 0,-2 2-7 16,2-1-13-16,0-1 11 0,0 2 2 0,0 0-14 15,-3 0 4-15,1-2 14 0,1 2-18 16,-2-1 8-16,-1 1-5 0,2-2 3 0,-1 2-5 16,-1 0-23-16,2 0-40 0,-2 0-22 15,0 0 8-15,0 0-190 0,0 0-115 0,0 0 26 16,0 0 24-16,7 0 23 0,-7 0 20 0,7 0-25 16,4 0-14-16</inkml:trace>
  <inkml:trace contextRef="#ctx0" brushRef="#br0" timeOffset="383390.6558">3779 1388 280 0,'0'0'244'15,"0"0"-45"-15,0 0-44 0,0 0-52 0,0 0 49 16,0 0-13-16,0 0-43 0,0 0-2 16,0 0 4-16,0 0-19 0,0 0 9 0,0 0 7 15,-8-17-27-15,7 19-11 0,-4-1 15 16,1 2-21-16,0-3 3 0,0 4-9 0,-1-2-10 15,1 2-16-15,-1 0 11 0,-4 4 6 0,0 0-21 16,0 2 8-16,-1 0 12 0,5 1-9 16,0-5 4-16,1 1-11 0,0-1-21 0,-1 1 28 15,4 0-12-15,1 0-5 0,-1-1 5 16,-2-1-1-16,3 2 3 0,0-1 13 0,0 0-18 16,-1 2 10-16,1-8-5 0,0 5-9 0,0 2 15 15,0-1-14-15,0 1 11 0,0-2-21 0,0 8 16 16,0-1 12-16,0 0-8 0,0-1-18 15,14 16 17-15,-13-14-5 0,0-1 0 0,-1-1 4 16,0-1 7-16,3 8-18 0,-2-1 15 16,-1 2 0-16,0-13-6 0,0 6-13 0,0 1 4 15,0 2 12-15,0 1-6 0,0 0 2 0,0 2-5 16,0 0 3-16,0-1-5 0,0 2-9 16,0-2 12-16,0 0-7 0,0-1 7 0,10 16-6 15,-10-19 0-15,3 4 1 0,1-1 0 0,-2-4-14 16,-2-2 27-16,3 1-12 0,-2-1 3 15,4 5-17-15,-2-3 26 0,-2-1-22 0,-1-3 8 16,4 2-9-16,-3-5 8 0,-1-5-12 0,0 0 12 16,0 10 6-16,0-2-1 0,0-1-3 0,0 0-18 15,0-1 19-15,9 17-16 0,-3-10 2 16,0-2 9-16,-4-3 8 0,2 1-4 0,0 6 2 16,1-7-15-16,-4 2 19 0,3-3 1 0,0 1 3 15,-2-3-15-15,1 2 7 0,-3-2-8 16,1 0 6-16,2 0-11 0,-3 0 15 0,1 0 3 15,-1 0-8-15,0 0-4 0,0 0 18 0,0 1-16 16,0-6 4-16,0 0 8 0,0 9-16 16,0 3 1-16,-14 10 17 0,8-11-10 0,-2-2 5 15,3-1 2-15,1-3-15 0,0-1 5 16,-2 1 2-16,2-1 10 0,1 0-10 0,2-1 16 16,-1-2-19-16,-1 3 14 0,2-2-13 0,-1-1-8 15,1 0 10-15,0 2 10 0,-2-2-11 16,2 0 0-16,0 2-10 0,-2-1 18 0,3-1-2 15,-2 1-13-15,2-1 15 0,0-1-11 16,-1 2 7-16,1 1-25 0,0-3 17 0,0 0 8 16,0 0-14-16,0 6 10 0,0-6-15 0,16 24 4 15,-11-10-9-15,-1 2 21 0,2-3-7 16,1 3 9-16,-3-1 1 0,-1 1-5 0,3 2 3 16,-3-1-11-16,0 0 7 0,1 5-16 0,-4-3 31 15,1-1-18-15,0 4 10 0,-1-3-22 0,0-11 20 16,0 7-1-16,0 3-2 0,0 1-3 15,-11 24 16-15,7-23-19 0,-2 2 12 0,2-3 2 16,-4 4-14-16,3 2-2 0,1-7 1 16,2 2 21-16,-1-3-4 0,0 3-15 0,3-4 6 15,0 0-2-15,0-7 12 0,0 0 2 16,0 1-21-16,0 0 19 0,0 0-20 0,15 15 13 16,-8-12-19-16,1-2 11 0,-2-1-12 0,5-2 20 15,1 3-8-15,-4-7-6 0,5 3 26 16,-2-4-1-16,1 0-18 0,0-3-1 0,8 1-7 0,-1 0-5 15,-5 1 22-15,-1-2-11 0,-13 0-10 16,15 0 6-16,-1 0 10 0,0 0-1 0,-1 0 8 16,-4 0-11-16,0 0 15 0,-1 0-26 15,0 0 7-15,-1 0 0 0,-7 0 9 0,9 0 7 16,-3 0-14-16,-6 0-4 0,9 0-15 0,-9 0 7 16,7 0-16-16,-7 0-41 0,6-4-78 15,-6 4 14-15,0 0-202 0,8 0-75 0,-8 0 27 16,0 0 24-16,0-9 35 0,8 9 13 15,13-16 23-15</inkml:trace>
  <inkml:trace contextRef="#ctx0" brushRef="#br0" timeOffset="384951.874">17644 1571 439 0,'2'0'260'0,"0"0"-28"0,0 0-22 0,0 0-25 16,-1 2-37-16,1-2-9 0,0 1-2 0,0-1-27 15,2 0-3-15,-3 0 2 0,-1 0-35 16,0 0 16-16,2 0-18 0,1 0 0 0,0 0-24 16,0 2 6-16,-1-2-2 0,2 0-8 15,0 0-1-15,1 0-14 0,0 1 2 0,-5-1-23 16,0 0 4-16,9 0 15 0,14 11-8 16,-10-8-12-16,-4 1 9 0,6 0-4 0,-2 2 8 15,0 2 1-15,-3 0-25 0,1 1 15 0,-3-1-3 16,4 0 11-16,-6 3-11 0,2 1 1 0,-2 0-5 15,0 3 12-15,-2-1-23 0,0 0 10 16,-3 0 4-16,2 4 4 0,0-3-5 0,-3 5 2 16,0-15-9-16,0 10-3 0,0 2 7 0,0 1-1 15,0 2 6-15,-12 21-2 0,8-20-9 16,-2 2 9-16,-1-3-19 0,2-1 13 0,3-1-5 16,-2 2 9-16,3 2-3 0,-2-3 3 0,-3 0-12 15,3 0 12-15,3-1 6 0,0 1-7 16,0-6 0-16,0-7-1 0,0 2 9 0,0 6-10 15,0 0-2-15,13 15 1 0,-7-15-4 16,-2-3 8-16,5 0 4 0,-3-2-12 0,1-4 17 16,-2 3-16-16,5 2-2 0,-6-5 18 0,4 1-18 15,-2-3 5-15,-1 0 3 0,0-2 14 16,2 1 0-16,-2 2-8 0,-1-4-1 0,-1 3 10 16,1-2 5-16,-1 0-12 0,2-1 8 0,-3 1 1 15,1-1 3-15,0 1-3 0,-2 1-9 16,1-2 4-16,1 0 8 0,-3 1 0 0,4-1-21 15,-3 2 4-15,-1-2 14 0,1 1-14 16,2 2-12-16,-3-3 6 0,0 0 15 0,0 0-28 16,0 8 7-16,0-2 23 0,0 1-9 0,0 1-7 15,0 6-4-15,0 3 1 0,0 3-7 0,0 3 16 16,0 0 5-16,0 2-15 0,0 0 7 16,0-2-11-16,0 2 5 0,0 3 19 0,0 0-24 15,0 1 12-15,0 3-1 0,0-2 8 16,0 1 0-16,0 0 4 0,0-1-16 0,0 0 13 15,0 0-5-15,0-1-19 0,0 2 6 16,0-5 0-16,0 2-10 0,-14 26 2 0,10-29 11 16,-1-4 6-16,-1-2-8 0,-1-2 2 15,3 0 11-15,-3-4-9 0,-5 2 21 0,2 0-16 16,-3-5-1-16,-2 0-13 0,-1-3 34 16,-1 3-20-16,-4-4-4 0,6-2 2 0,-3 1-7 15,4 0 27-15,0-4-10 0,10 1-13 0,-5 0-8 16,2 1 7-16,0-3-3 0,2 1 22 0,5-1-4 15,0 0-14-15,0 0 16 0,-7 0 12 0,7 0-34 16,-6 0 8-16,6 0 23 0,0 0-10 0,-7 0-7 16,7 0 33-16,0 0-21 0,0 0 7 15,-15 9 23-15,14-9-9 0,0 0-18 16,-1 0 3-16,0 0 17 0,2 2-27 0,0-2 5 16,0 0-3-16,-1 0-7 0,-1 0 9 0,4 0-7 15,-4 0 4-15,1 0-6 0,1 0 8 16,0 2-7-16,-3-2 10 0,1 0-5 0,1 0 4 15,-1 3-29-15,1-3-25 0,-5 1-17 0,2-1-47 16,-3-1-20-16,2 1-71 0,-12-7 18 16,0 5-277-16,2-1 33 0,-2 2 29 0,-1-3 27 15,-1-3 22-15,1 3 41 0,-1-2-10 0,-2-2 45 16</inkml:trace>
  <inkml:trace contextRef="#ctx0" brushRef="#br0" timeOffset="389455.0441">1026 5278 802 0,'0'0'256'16,"0"0"-40"-16,0 0-31 0,0 0 15 0,0 0-30 16,0-14-12-16,0 14-14 0,0 0-1 0,0 0-7 15,0 0-29-15,0 0 24 0,0 0-22 16,0 0-46-16,0 0 36 0,0 0-35 16,0 0 11-16,0 0-51 0,0 0 0 0,0 0 20 15,0 0-11-15,0 0-20 0,0 14 23 0,-1-1-26 16,1-6 4-16,-8 16 22 0,3-5-38 15,-1 4 10-15,-1-4 17 0,2 2-4 0,0 2-21 16,1-4-2-16,0 4 6 0,-1-4 30 16,0 4-34-16,-4 0 0 0,3-6 6 0,-1 8 14 15,2-2-1-15,-2 0-16 0,4-4-2 0,-2 0 25 16,0-2 2-16,1-3-35 0,0 1 6 0,0-2 10 16,3-6-12-16,-3 1 23 0,2-1-4 15,2-6 8-15,0 4 13 0,-3 1-32 0,3-5 8 16,-1 2 19-16,2-2-3 0,-2 8 5 0,2-8-6 15,-1-2 42-15,0 0-5 0,-1-1-1 16,-2-3-1-16,1-6 16 0,-1 1-13 0,-1-3-19 16,3-4 4-16,1-5-13 0,-3 0 1 0,3 12-2 15,0-8-29-15,0-2 0 0,0-7 24 0,0-1-4 16,0 0-26-16,0-2 0 0,0 0 30 16,16-24-4-16,-14 28 2 0,2 2-13 0,0 1-10 15,0 2-7-15,1-6 25 0,0 14-3 0,0-5-3 16,2 2-10-16,-1 6-3 0,-2-4 4 15,1 3-15-15,1 4 30 0,2 0-19 0,5 1-8 16,-3 0-12-16,5 2 0 0,-2 3 2 16,-6 2 6-16,5 0-1 0,1 0-4 0,19 17 16 15,-15-9-10-15,-1 3 8 0,-3-1 9 0,-3 1-9 16,3 4 0-16,0 0-2 0,-3 4 11 16,-1-1-6-16,1 0 0 0,-3 1-2 0,-3 0-9 15,2 2-8-15,-1 0 27 0,-1 6-2 16,-2-5-36-16,-2-1 0 0,0-12 40 0,0 8-1 15,0 2-34-15,0 0 1 0,-11 19 12 0,5-14 30 16,4-6-19-16,-5 0-7 0,1-10 9 0,-1 4-3 16,3-3 20-16,-1-3-30 0,1-1 8 15,0 0 8-15,3 0-27 0,-2-4 32 0,-1 0-13 16,4-1 0-16,-8-16 13 0,4 9-11 0,2-5 1 16,2-3-2-16,0 5 8 0,0-6 14 15,0-5-21-15,14-21-9 0,-6 18-1 0,-1 2-1 16,4 1 0-16,-1-3 2 0,-1 1-16 15,0 0 35-15,5 2-20 0,-6 1 0 0,1 2 14 16,2 2 0-16,1 3-2 0,-3-4 1 0,-2 6-3 16,0 1-15-16,4 0 0 0,-4 3 2 15,0 2 0-15,-1 3-16 0,1 1 4 0,-3 0 0 16,1 1 26-16,-5 0-13 0,10 0 0 0,14 19-15 16,-13-5 2-16,-3-1 25 0,-1 5 0 15,3 2 0-15,-3-1 0 0,-1 5 0 16,2 0-6-16,-3-2 4 0,4 6-4 15,-3-2-2-15,-6 1 18 0,8 2-1 0,-3 0-20 16,3-4 23-16,0 4-4 0,-2-2-21 0,3-1-3 16,-2 0 15-16,3-1-1 0,0-4 4 0,1 4-2 15,-3-4-20-15,0-3 2 0,6-3 1 0,0-1 4 16,-6-1-17-16,7-5 18 0,-4 3-8 16,5-1 11-16,-2-5-6 0,-14-5-4 0,11 0 2 15,1 0 1-15,-2 0-5 0,1 0 16 0,2 0-5 16,17-11 0-16,-11 3 1 0,-3-2 6 15,4-1-6-15,-6-2 1 0,3 1 0 0,0-6-1 16,-5 0 1-16,3 3-2 0,2-5 9 0,-5-2-18 16,-3 0 3-16,2-1 32 0,-2 6-2 15,-2-3-37-15,-2 2 19 0,0 1 3 0,-1 4-11 16,-2 4 13-16,-2 9-1 0,0-8-8 0,0 0-33 16,0 8 17-16,-13-10 14 0,8 8-27 15,0 2 18-15,-1 2-4 0,-8 4 7 0,2 2-14 16,-1 3-18-16,1-3-6 0,1 3 3 15,4 2-29-15,-1-2 12 0,2-1 0 0,3 0 9 16,0-1-16-16,0-3 19 0,3 1 9 0,0 0-8 16,0-4 10-16,0-3-14 0,0 0 19 15,0 0 15-15,0 6-10 0,0-6 11 0,11 9-5 16,-7-7 12-16,-2-4-5 0,3 0 16 0,-1 0 0 16,0-3 6-16,0 2-16 0,5-10 30 15,-2 6 6-15,3-6-7 0,-4 4-3 0,-3 1 19 16,3 0 7-16,-4 4 5 0,-1 0 17 0,4 1-11 15,-3 2-18-15,0-2 5 0,1 0-14 16,-2 1 8-16,-1 2 7 0,0 0-28 0,0 0 16 16,0 0-24-16,0 0 21 0,16 12-18 0,-6-1-17 15,-1 2 44-15,1 0-32 0,1 1 3 16,1 4-7-16,0-1 27 0,1-2-18 0,-1 0-1 16,1 0 13-16,-2 0 18 0,0 0-42 15,5 0 16-15,-6-3-36 0,-1 1-3 0,-2-4-30 16,0-4-21-16,-1 1 9 0,-3-1-16 0,1-1-26 15,2-2 5-15,-4 1-2 0,2-3-23 16,-2 0 7-16,1 0-2 0,-3 0-4 0,0 0 13 16,13-17-34-16,-9 5 34 0,3-1-10 0,-2-4 26 15,2 2 10-15,-4 1 61 0,3 3 58 16,-4 3 2-16,1-1 19 0,-3 5 8 0,3 0 17 16,-1-1-22-16,-1 2-8 0,0 1-9 0,-1 0 2 15,2-1 4-15,0 1-4 0,-1 2 10 16,-1 0-36-16,0 0 24 0,0 0-6 0,0 0 2 15,15 13-21-15,-11-9 29 0,6 7-20 0,-4 2 7 16,-1-4-37-16,-2 2-6 0,1-5-5 0,0 1-51 16,-1-1 6-16,5 6-146 0,-6-5-39 15,1-3-61-15,0 0 4 0,-3-1-12 0,2-1 16 16,1-2 9-16</inkml:trace>
  <inkml:trace contextRef="#ctx0" brushRef="#br0" timeOffset="389637.8475">2271 5761 581 0,'2'-2'290'0,"-2"0"-30"0,0 1 3 16,0-1-16-16,-2 1-10 0,2 1-25 0,-2-3-32 15,-1 3 14-15,-2-2-34 0,1 1 22 16,-1 2-23-16,-9 4-39 0,-2 1-7 0,5-4-20 16,-8 7 27-16,-1-3-41 0,-3 2 10 0,2-2-24 15,0 4-21-15,0 1 16 0,-5 0-18 16,2 2-7-16,1 0 17 0,1 0-31 0,-1 4-78 16,2-5-39-16,1 1-51 0,-1 0 13 0,-1 0-254 15,0 0-43-15,3-2 22 0,-1-4 31 0,5-1 35 16,4 0 23-16,3-6 18 0,5 1 11 15</inkml:trace>
  <inkml:trace contextRef="#ctx0" brushRef="#br0" timeOffset="392127.5116">1795 8097 635 0,'-13'-14'294'0,"-8"-8"-63"16,17 15 14-16,1 0-48 0,0 4-7 16,0 0 3-16,0-2-47 0,1 2 2 0,-3 0-1 15,5 1 1-15,-2-1-42 0,1 0 25 0,-1 1-37 16,0 0-31-16,0 0 0 0,1 1-13 0,0 1-8 16,-1 1 20-16,2 2 6 0,0 2-20 15,-1-1 2-15,-1 15-39 0,2 0-7 0,-2 3 43 16,-5 3-37-16,7 0 0 0,-3 0-1 15,-1 2 28-15,-1 1-41 0,0 1 25 0,-1-4-4 16,0 3-15-16,1-4 0 0,-2 2 40 0,-2-1-47 16,2-1 5-16,3-4-10 0,-3-2 4 15,1-4 30-15,2 2-38 0,1-5 23 0,1-4 21 16,-2 1-16-16,2-2 0 0,1 1 16 16,-1-6 13-16,2 1-24 0,0 1 13 0,-2-2 15 15,2-1 0-15,0 0-16 0,0 0-17 16,-1-13 13-16,2-5 0 0,3 0 10 0,-4 8-12 15,5-20-19-15,-5 5 13 0,5-2-1 0,1 0 0 16,-1-1 11-16,0-4-29 0,2 4-9 0,-1 3-8 16,1-2-3-16,-2-2 29 0,4 4 21 0,0 2-38 15,-1 1 16-15,0 2-8 0,0 0 8 16,3 4 1-16,-3 2-19 0,4 3 17 0,-2-3-1 16,2 7-19-16,-1 0 42 0,2 4-43 0,-1 2 21 15,-12 1 7-15,30 11-8 0,-6-4 11 16,-5 4-31-16,0 2 15 0,-3 3 1 0,1 3 16 15,-2-1-26-15,1 4-6 0,-7 0-4 16,5 0 23-16,-3 0 23 0,-3 3-39 0,0-1 14 16,-4-2 4-16,2-2 5 0,-4 1-32 0,0 0 23 15,-2-6-4-15,2 2-14 0,-2-11 3 16,0 4 41-16,0-1-24 0,0-1-24 0,0 0 40 16,0 1-20-16,-14 1 2 0,13-4 15 0,-2-4-31 15,1-1 1-15,0 2-4 0,-1 0 23 16,1-6-11-16,2 3 7 0,0-6 29 0,0 3-46 15,5-10 10-15,1-6-16 0,4-3-7 0,-3 3 19 16,5 0-11-16,1 0 1 0,-2 1 19 16,0 0-37-16,1 5 19 0,-1-1 4 0,0 2 15 15,0 1 8-15,-3 5-7 0,6-1-4 0,-7 1-9 16,0 3 29-16,0 2-53 0,3-1 18 0,-10 2 43 16,18 12-2-16,-8-3-31 0,2 5-11 15,-2 4 24-15,-1-2-23 0,0 3-7 0,0 3 9 16,0 2-13-16,1-2 54 0,1 2-8 0,-2-1-26 15,3 2-6-15,-2-1 30 0,0-1-3 16,2 4-6-16,-2-4-44 0,2 1-4 0,3-6 0 16,-4 0 10-16,3-1-13 0,-1 0 4 0,2-1 25 15,0-4-35-15,-1-2 8 0,1 0 6 0,3-5 9 16,0 0 18-16,0 0-13 0,0-3-2 16,1-1 10-16,-10-1-14 0,3 0-2 0,4 0 5 15,20-10 16-15,-18 3-12 0,-1 3 30 16,-1-8-25-16,0 2-4 0,-4-1 4 0,1-3 34 15,3-1-25-15,-4-2-10 0,-2-1 25 16,-2 1-29-16,-1-1 22 0,-1-3-9 0,0 3 14 16,-2 2-20-16,-3 4 17 0,-1 12-12 0,0-10 15 15,0 2-20-15,-15-4 1 0,11 11-1 16,-3-2-5-16,0 3 12 0,-12 4-2 0,1 3 17 16,0 1-6-16,0 2-20 0,2 2 2 0,-1 0-7 15,4 1-20-15,6-1-18 0,-1 3-3 16,0-7 13-16,5 2-31 0,1-2 12 0,0-1 5 15,1-2 3-15,1-5 10 0,0 0-29 0,0 6 11 16,0-6 55-16,12 12-14 0,-8-10 11 16,1-2-19-16,1 0 55 0,-1-1-16 0,11-5 8 15,-4-2 20-15,0 1 1 0,6-3 11 0,-7 2 4 16,3-3 30-16,3 1-13 0,-4 1 6 16,-1 0 17-16,-3 3-17 0,-1 2 1 15,1 1-19-15,-1 1 13 0,-3 1-30 0,1 1 3 16,-6 0 25-16,12 0-32 0,7 13 34 0,-5-6-29 15,-3 3 4-15,0 0-32 0,-1 3 39 16,3 0-38-16,-1 1 3 0,-3 0 1 16,2-1 4-16,3 3 15 0,-3-1-3 0,-3 2-21 15,2-6 19-15,-2 3-56 0,-1-6-4 0,0 2-25 0,6-1-21 16,-8-3-35-16,-1 0-5 0,1-2-28 16,0 0 14-16,1-1-123 0,-2-3-87 0,-1 0-37 15,0 0 25-15,1 0 22 0,-4 0-13 16,0 0 43-16,0 0 12 0</inkml:trace>
  <inkml:trace contextRef="#ctx0" brushRef="#br0" timeOffset="392360.6716">3194 8526 244 0,'6'-4'369'0,"-1"0"-51"0,1 2-50 0,2 2-10 16,-2 0-5-16,0 0-25 0,2 0-50 0,0 0 10 16,15 16-20-16,-7-9-29 0,-4 1-11 0,6 2 29 15,-3 3-23-15,0-1-37 0,0 0-17 16,0 0 23-16,2 2-18 0,-2-2 1 0,0 0-27 15,2 0-34-15,-3-2 11 0,0 2-17 0,-2-1-6 16,-2 0-41-16,0-2-33 0,-4 4-5 16,0-6-30-16,-4-2 9 0,2 0-36 0,0 2 11 15,-3-4-77-15,3-1-61 0,-4-2-26 16,-4-1-21-16,4 1-23 0,0-1-38 0,-1-1 52 16,1-2 34-16,0 0 6 0</inkml:trace>
  <inkml:trace contextRef="#ctx0" brushRef="#br0" timeOffset="392637.4964">3522 8696 735 0,'2'-18'229'0,"1"6"-18"0,-6 3 14 0,3 1-23 15,0 8-30-15,0-7-27 0,0 7 9 0,0-8-37 16,0 8-14-16,-3-6-5 0,-1 10-11 0,-8 7 19 16,-3 2-30-16,2 2 21 0,-6-4-1 15,5 8-44-15,-4-3 12 0,2 1 4 0,-1 5-28 16,-6-2-5-16,-3 3-8 0,4 3-2 0,-2-1 5 16,-1-1 1-16,-1 1-15 0,1 0-1 0,0 0 7 15,1 0 4-15,-3 0-3 0,4-3-11 16,2 1 0-16,0-3 5 0,-2-3 18 15,6-1-28-15,-2 1 23 0,1-2-27 0,4-1-4 16,4-3 5-16,0-1 24 0,2-3-27 0,3-3 33 16,-1-1-24-16,1 0 1 0,1-2 3 15,1 0-1-15,2-1-9 0,1 0 2 0,0 0-14 16,0 0-17-16,0 0-8 0,-2-5-45 16,2 3-14-16,-1 1-25 0,2-2 11 0,-3 2-227 15,2-2-71-15,-2 3 23 0,2-2 57 16,-2 0-13-16,1 1 19 0,-2 1 11 0,0-1 6 15</inkml:trace>
  <inkml:trace contextRef="#ctx0" brushRef="#br0" timeOffset="412314.4882">13463 6128 310 0,'0'0'236'0,"0"-14"-30"0,0 14-38 0,0 0 5 16,0-13-18-16,5-6-40 0,-1 16 5 15,0-1 10-15,0-1-15 0,-2 1-16 0,0 1 0 16,3-1-3-16,-4 0 8 0,2-1-9 0,-3 5-17 16,0 0-1-16,0-5 15 0,0 5-4 15,0-7-18-15,0 7 8 0,0-9-14 0,9-3 5 16,-8 9-19-16,3-4 0 0,-2 4 5 15,-1-3-34-15,1 3 9 0,0-3-2 0,5-5 15 16,-1 1-17-16,3-1-9 0,-1 4 21 16,1-3-30-16,0 4-6 0,1-6 0 0,0 4 12 15,0 1 14-15,6 3-26 0,-2-1 13 16,2 0-16-16,0 1 22 0,-1-3-22 0,2 3 16 16,3 1-9-16,-3 0-2 0,1-4 20 0,5 3-28 15,-3 3 5-15,3 0 19 0,-1 1-15 16,1-2-4-16,-3 2 12 0,1-1 8 0,-12 1-16 15,5 0-8-15,1 0 9 0,2 0-6 0,0 0 9 16,2 0-13-16,16 14-1 0,-18-12 14 16,1 4-18-16,2-3 3 0,-3 4-4 0,1-3 33 15,1-1-8-15,-6 5-19 0,1-2-12 16,3 0 8-16,-2 1 15 0,-1 1-8 0,4 0-6 16,0 1 16-16,1 0-19 0,-1 0 10 0,4-2-5 15,-2 2-5-15,-2 3 34 0,4-1-26 16,-2 0-5-16,-4-4-2 0,4 2 12 0,4-1 9 15,-6 0-5-15,1 0-9 0,3 0 15 16,-1-1 0-16,-1-1-23 0,0-2 5 0,0 1 0 16,0-2-9-16,2-1 21 0,-3-2-7 0,-9 0 27 15,8 0-14-15,1 0 36 0,4 0-14 16,22-11-24-16,-18 4 25 0,0 0-20 0,-2-2 38 16,2 0-33-16,-4-2 1 0,1 1 38 0,1-1-21 15,-5 0-27-15,6-1 15 0,-5 0-17 0,1 2 21 16,0-3-11-16,4 3-1 0,-2-3-23 15,-3 4 20-15,-1-1-8 0,-1 1 24 0,0 0-18 16,-4 2-22-16,3 2 17 0,-2 0 2 0,-1 0 39 16,-5 2-10-16,2 1-20 0,-1-1-23 15,-1 2 20-15,11 0-31 0,-6 1 17 0,0 0 0 16,-4 0 15-16,5 0-21 0,2 0 17 0,26 11-4 16,-22-7-3-16,2 2-26 0,1 1 10 15,-2 3 10-15,2-2 9 0,-1 1-10 0,0 1 23 16,2-2-39-16,-2 4 14 0,-1-1 16 15,1 0 2-15,-1 3-13 0,-2-3 20 0,-1 3-30 16,3 1 19-16,0-2 3 0,-1 2-19 0,2-3 8 16,-1 1-1-16,2-1-10 0,0 2 1 15,-2-3-8-15,3 2 6 0,-1-2-8 0,2 0 12 16,-3-1-3-16,5 1 23 0,-4-2-20 0,3 0-24 16,-2-2 48-16,0 1-43 0,0 1-11 0,1-1 35 15,4-2-30-15,0 0 16 0,-2-2 12 16,2 0-16-16,-1-1 7 0,0 0-1 0,3 2 11 15,-2-4 15-15,1 0-26 0,0-1 7 16,-17 0 13-16,11 0-28 0,3 0 51 0,2 0-35 16,30-10-3-16,-29 5 5 0,1 1-4 15,-2-1-1-15,-3 1 8 0,0-3-18 0,0 1 26 16,-1 2-17-16,-1-2 12 0,-1 0 15 0,0 3-32 16,-4-1 5-16,0 1 0 0,-3 0 40 15,1-4-59-15,-1 4 41 0,-2 0-22 0,-3 1-17 16,0 1 34-16,-4-2-30 0,0 1 33 0,0 2-1 15,9-3-21-15,-4 3 3 0,-4 0-15 16,2 0 32-16,-1-1-15 0,-3 1 0 0,1 0-4 16,-9 0-4-16,15 0 26 0,-1 0-18 15,4 0 16-15,-1 0-25 0,0 0 26 0,2 0-17 16,19 10 32-16,-19-7 4 0,-1 0-35 0,1 1 8 16,0-2 2-16,0 2 13 0,2 0-24 0,-1 1-8 15,2-5 2-15,-1 3 39 0,0 3-43 16,3-4 1-16,-2 2 19 0,0-1 1 0,1 0-22 15,2 1 1-15,0-2 9 0,-1-1 14 0,-2 3-11 16,2-2-25-16,-1 1 33 0,0 0 21 16,0-2-43-16,0 2 38 0,1-1-17 0,-2-1 21 15,-10-1-52-15,7 0-6 0,0 0 23 0,4 0 3 16,-3 0 34-16,1 0-40 0,1 0 12 16,20-12-21-16,-23 11 25 0,0-1-23 0,-1-5 32 15,0 4 1-15,-4-1-13 0,0 1 17 16,-5-1-26-16,0 2 18 0,1 0 17 0,-3-2-34 15,-1 3 3-15,-1-1 15 0,-1-2-40 16,1 2 22-16,0 1-1 0,0-1-3 0,-1 0 17 16,-1-1-11-16,1 3 0 0,1-2 14 0,-3 1-16 15,3-1 16-15,-4-1-12 0,2 2 14 0,0-1 0 16,-1 2-11-16,2-1 36 0,-3-2-29 16,2 1-17-16,0 1 1 0,-1-1 2 0,-1 1 3 15,2-2 0-15,-2 2-1 0,3 0 35 0,-3 0-26 16,0-2 27-16,1 2-29 0,-1-1-12 15,2 1 13-15,-3 1-16 0,2 0 24 0,-2-2-22 16,1 2-4-16,1-1 4 0,-1-1 37 16,-1 1-35-16,0 1 16 0,1-1-32 0,-1 1 19 15,0 0-16-15,0 0 48 0,0 0-33 0,3-4 11 16,-3 4-27-16,0 2 11 0,1-2 36 0,-1 0-10 16,0 0-20-16,1 0 30 0,-1 0-13 0,2 0-17 15,-2 0-2-15,1-2 7 0,-1 2-8 16,0 0-16-16,0 0 19 0,0 0-1 0,0 0 4 15,1 0 22-15,-1-1-24 0,2 1 39 16,-2-3-25-16,1 3-18 0,-1 2-17 0,4-4 40 16,-4 5-13-16,0-3-7 0,0 0 9 15,0-1 28-15,0 1-42 0,0-2 3 0,0 2-16 16,0 0 37-16,0 3-2 0,1-3-22 0,0 0 5 16,-1 0 20-16,-1 0-21 0,1 0-3 15,0-1 4-15,0 1 2 0,0 0-11 0,1 0 55 16,-1 1-48-16,0-2 23 0,-1 1-6 0,1 0-11 15,1 0-8-15,-2 0 40 0,1 0-50 16,0 0 8-16,1 0 4 0,-1-2 20 0,-1 4 16 16,1-2-34-16,0 0 10 0,1 0 24 0,-1 0-31 15,0 0-6-15,0 0-17 0,0 0 36 16,0 0-27-16,0 0 8 0,0 1-17 0,0-1 64 16,0 0-38-16,0 0-11 0,0 0 34 0,0 0-2 15,0 1 9-15,0-1-40 0,0 0-5 0,0 0-19 16,0 0 48-16,-1 0-16 0,2 0 27 15,-1 0-27-15,-1 0-27 0,1 0 23 16,0 0-5-16,0 0 22 0,0 0-14 0,1 0-3 16,-1 0-2-16,0-1 10 0,0 2 4 0,0-2-15 15,0 1-1-15,0 0 22 0,0 0-24 16,0 0 41-16,0 0-7 0,0 1-32 0,0-1 4 16,0 0-5-16,0-1 0 0,0 2-5 15,0-1 7-15,0 0-11 0,0 0 11 0,0 0 5 16,0 0-4-16,0 0-11 0,0 0 16 0,0 0-4 15,0 0 10-15,0 0-2 0,0 2-2 0,0-2 35 16,0 0-25-16,0 0-15 0,0 0 16 16,0 0 19-16,0-2-41 0,0 2-15 0,0 0 22 15,1 0 28-15,-2 2-23 0,2-2-24 16,-1 0 20-16,0-2 29 0,0 2-35 0,2 0 5 16,-4 0 13-16,2 0-28 0,0 0 20 0,0 0 11 15,0 0 2-15,0 0-28 0,0 0 6 0,0 2-13 16,0-2 20-16,0 0-2 0,0 0 12 15,0 0-9-15,0 0 38 0,0 0-42 0,0 0 14 16,0 0-15-16,0 0-15 0,0 0 35 16,0 0 8-16,0 0 11 0,0 0-36 0,0 0-20 15,0 0 28-15,0 0-12 0,0 0-1 16,0 0 29-16,0 0-12 0,0 0-17 0,0 0-15 16,0 0 9-16,0 0 22 0,0 0-13 0,0 0 2 15,0 0 0-15,0 0 0 0,0 0 0 16,0 0 0-16,0 0 26 0,0 0-31 0,0 0 10 15,0 0-7-15,0 0-14 0,0 0 28 0,0 0-26 16,0 0 15-16,0 0 31 0,0 0-34 0,0 0 15 16,0 0-14-16,0 0 14 0,0 0-8 15,0 0-28-15,0 0 23 0,0 0-13 0,0 0 19 16,0 0-14-16,0 0 11 0,0 0-2 0,0 0 1 16,0 0-14-16,0 0 18 0,0 0 13 15,0 0-18-15,0 0 43 0,0 0-10 0,0 0-48 16,0 0 22-16,0 0 35 0,0 0-43 0,0 0 9 15,0 0-20-15,0 0 40 0,0 0-30 16,0 0-13-16,0 0-13 0,0 0 24 16,0 0 10-16,0 0-26 0,0 0 32 0,0 0-9 15,0 0 33-15,0 0-40 0,0 0 4 0,0 0-5 16,0 0 8-16,0 0 2 0,0 0-30 16,0 0 22-16,0 0-17 0,0 0 38 0,0 0-10 15,0 0-13-15,0 0 17 0,0 0-63 16,0 0-3-16,0 0-12 0,0 0 0 0,0 0-26 15,0 0 4-15,0 0-39 0,0 0-3 0,0 0 16 16,2 18-90-16,-5-17-92 0,-2 3-127 16,3-2 28-16,-4 0 25 0,0-1 25 0,1 2 17 15,-12-2 50-15</inkml:trace>
  <inkml:trace contextRef="#ctx0" brushRef="#br0" timeOffset="434816.8044">1286 11226 584 0,'0'17'96'0,"-25"15"45"0,24-17-23 16,1-11-24-16,0 10 27 0,0 0-21 0,0 3 13 15,0-1-32-15,0 1-8 0,0-2 3 16,0-1 11-16,0-1-27 0,0-1-15 0,0 1 3 16,0-2 25-16,0-3-47 0,0 6 2 0,-8-3 15 15,8-1-16-15,-11 9 21 0,10-13-8 16,-1 1 6-16,0-2-10 0,-1-2-3 0,2 3-18 15,-2-2 6-15,2 0 11 0,0 0-4 0,0-2 9 16,-1 0 12-16,1 1-6 0,-2-2 5 0,2 2-4 16,0-3 16-16,-2 0-13 0,2-4-6 15,-1 4 6-15,0-5-10 0,-3-5 4 0,0-7-14 16,-1 0 32-16,4 1-33 0,-2-4 19 16,3-2-2-16,1 14 9 0,0-7-7 0,0-1-18 15,0-3 2-15,0-1 0 0,0-2 31 0,13-26-10 16,-8 26 15-16,0-1-30 0,3-3-15 15,-2 2 26-15,6-1 21 0,-3 1-48 0,1 2-9 16,-1 3 40-16,-1-2-18 0,3 0-19 16,-1 4 20-16,2-1-26 0,1 2-14 0,-4 0 0 15,0 1 22-15,5 4 8 0,-2 0 8 0,5 0-35 16,-4 3 44-16,2 1-18 0,-5 4-44 16,3 0 15-16,-1 3-3 0,-12 0-12 0,10 0 25 15,18 11-9-15,-9-1 29 0,-3 3 9 0,1 2-56 16,-2 0 16-16,-3 5-9 0,0 0 28 15,-2 2-28-15,0 3 28 0,-3-1-29 0,0-2 13 16,-3 3 26-16,0-1 3 0,1-1-15 16,-5 2 8-16,0-2-32 0,0-12 16 0,0 4-13 15,0 3 5-15,0-1 29 0,-13 21-44 16,9-23 32-16,-1-2-17 0,3-1 33 0,0-5-11 16,0 1-21-16,1-4 0 0,1-1-6 0,-2-2 8 15,0 2-16-15,-1-2 20 0,3 1-5 0,-1-4 25 16,0 1-5-16,0-3-9 0,1 0-19 15,2-4 42-15,1-9-37 0,-3 4 44 0,10-22-4 16,-4 12-36-16,1-2 27 0,2-3-32 0,-1 3-1 16,1 0 24-16,3-3-4 0,-1 0-15 0,1 2-10 15,1 0 6-15,-2 2-9 0,0 2 43 16,1-2-35-16,0 1 16 0,-1 0 11 0,3 0-11 16,-1 5-37-16,-1-1 20 0,0 2 15 0,-3 4 5 15,5-2-9-15,-3 5-13 0,-4 2 7 16,3 4 24-16,-2-1-47 0,0 3 19 0,-2 2-15 15,4 0 34-15,15 11-10 0,-11-3-7 16,-3 5 13-16,2-1-29 0,-3 5 13 16,-1 1-7-16,1 0 15 0,0 0 43 0,-1 3-34 15,-5 2-11-15,2 0 20 0,-3 2 4 0,3 2-15 16,-1 0-12-16,-1-2 34 0,-2 1-33 0,0 2 20 16,2-2-22-16,-4-12-10 0,0 7 39 0,0 3-34 15,0 1 36-15,0 1 11 0,0-1-43 0,0 0 16 16,0-2 2-16,0-3-34 0,0 1 38 15,0-2 1-15,0-2-30 0,0-4 11 0,0-1 33 16,6 8-12-16,-4-14-30 0,6 7 11 0,3-4-4 16,2 0 9-16,-1-4 5 0,2-2-10 15,-3-3 25-15,1 2-22 0,7-2-15 0,-10 0 38 16,20-11-35-16,-8 5 27 0,-2-2-11 16,3-2-24-16,-1-4 12 0,0 0 4 0,-3-5-8 15,0 2 33-15,0 2-14 0,1-3 6 0,-2 1 16 16,-2-1-45-16,2-4 31 0,-2 2-26 0,-1-2 23 15,-2 1-3-15,-1-4-7 0,-4 3 3 16,2 0 21-16,-1 2-15 0,-2 2-13 0,-4 0 37 16,0-1-36-16,3 5 35 0,-5 0-13 15,0 14-2-15,0-12-1 0,-16-13-8 0,11 14 1 16,2 2 7-16,-2 4 1 0,-1 0-22 0,-1 3 12 16,1 1 17-16,6 1-26 0,-13 0 0 15,-2 0 1-15,-17 17 0 0,13-6 8 0,1-1 4 16,0 4-34-16,1 1 2 0,-2 3 2 15,5-1 22-15,-1 3 8 0,0-1-10 0,4-1 13 16,1-4-2-16,1 0 5 0,1 2-26 0,3 1-6 16,2 0 4-16,2-3 4 0,1-3-3 0,0-11 12 15,0 7-3-15,0-1-25 0,19 11 36 16,-11-14 6-16,0-1-2 0,2-2-4 0,-1 2-6 16,-9-2-11-16,14 0-5 0,2 0 16 15,16-15 20-15,-16 1-28 0,2 6-5 0,-3-5 2 16,0-1-24-16,1-1 30 0,-2-2 5 0,-3 1 12 15,1-1-19-15,-3 0 1 0,-4 2 0 0,3 4 0 16,0 0 14-16,0 4-12 0,-4-1-1 16,0 1 3-16,-2 0 11 0,2 4-19 0,-1 0 25 15,-1-1-15-15,-1 2 16 0,1-3-18 16,-1 4 11-16,0 1 0 0,1-2-3 0,0 1-12 16,-2 1 4-16,0 0-2 0,0 0-2 15,13 11-10-15,-3-1 11 0,-3 5 0 0,0-5 0 16,0 4 5-16,2 1-3 0,-3 2 0 0,2 1-1 15,1 1-13-15,1-2 23 0,-1 5-21 0,1-3 16 16,2 2-19-16,-3 0 8 0,0 0 16 16,3 0-2-16,-3 1-2 0,3-4 0 0,0 0 1 15,-2 2 0-15,0-2-3 0,0 1 3 0,-1-9-2 16,0 3-15-16,2-1 3 0,-3 0 32 16,1 2-2-16,-3-5-2 0,1-2-5 0,-2-1-6 15,-3-2-3-15,1-1-23 0,1-1 0 0,-2 1-25 16,1-1-2-16,-2-2-49 0,2 0-14 15,-3 0-39-15,0 0-12 0,0 0-31 0,7-12 15 16,-7 6-184-16,2 0-54 0,-4 0-12 16,5-11 31-16,-3 7 24 0,0-5 25 0,9-17 21 15,-3 11 10-15</inkml:trace>
  <inkml:trace contextRef="#ctx0" brushRef="#br0" timeOffset="435526.3804">2894 11168 821 0,'8'-12'261'0,"-2"3"-4"0,0 1-47 0,-3 2 21 16,1 1-52-16,0 3-4 0,0-1-6 15,1 1-55-15,0 0-15 0,1 2-2 0,-6 0-5 16,0 0-12-16,22 14 33 0,-8-4-31 0,-1 1-8 16,1 1 24-16,-3 0-24 0,-2 3-8 15,3-1-14-15,-2 1 23 0,2 0-27 0,-1 1-17 0,-5-1 8 16,2 3 18-16,2-3-19 0,-2 2-1 15,1 4-24-15,-1-3 45 0,0 1-43 16,-1-2 1-16,1 4 17 0,2-5 3 0,3 2-28 16,-4-1 10-16,-7-6-10 0,1 0-5 0,4 2 2 15,0-5 5-15,-2 0-9 16,0 6 24-16,-1-7 18 0,1-1-43 0,-1-2 7 16,-3 0 4-16,0 0-49 0,0-4 2 0,1 1-11 15,-2-1-14-15,1 0 4 0,-1 0-32 16,0 0 3-16,3-11-19 0,-2 7 10 0,-1-3-30 15,0 1 14-15,2-13-24 0,-2 11 7 0,8-18 2 16,-3 6 10-16,3-1-6 0,-3 2 0 0,1-3 13 16,0 5 49-16,-1 0 46 0,0-1-20 0,0 0 33 15,0 4 34-15,-5-5 20 0,4 2 24 16,-2 0 15-16,-2 17-9 0,0-12 44 0,0 2-19 16,0 2 15-16,0 0-25 0,0 2 13 15,0 6 5-15,0-8-33 0,0 8 19 0,-10-15-22 16,9 10-10-16,1 3-16 0,0-1-6 0,-1 2 13 15,-3 5-20-15,3-2-4 0,-4 3 20 0,-7 3-9 16,-1 6 8-16,-1 1-5 0,0 6 7 16,-3 0-12-16,3-5-4 0,-1 5-5 0,-3 0-3 15,3 4-14-15,-4-1-3 0,-1 2 21 16,0-1 0-16,0 0-17 0,-1 2 4 16,-1-2 7-16,2 0-3 0,-1-2-4 0,1 1-8 15,1-3-2-15,1-2-1 0,1-1-1 0,2 0-12 16,1 2 17-16,0-2 7 0,1-7 15 15,3-1-9-15,3-2-20 0,1-3 30 0,2 0-8 16,0 0-21-16,1-3 17 0,0 0-6 0,2 1-29 16,-2-2 22-16,2 1 12 0,0-1 1 15,-2 0 10-15,2 0-24 0,-2 0 0 0,2-1-19 16,1 1 1-16,-2-1-69 0,2 0-9 0,2-2-61 16,-2-1-50-16,0 0-40 0,0 0 23 15,0 0-294-15,0-3 29 0,0 3 74 0,0-1-1 16,-2-3 25-16,1 1 26 0,1-2 37 15,-11-16 55-15,2 13-40 0</inkml:trace>
  <inkml:trace contextRef="#ctx0" brushRef="#br0" timeOffset="440629.6689">24412 1119 607 0,'0'0'220'0,"0"0"-24"16,0 0-13-16,0 0-55 0,0 0-5 0,-14 0 17 15,14 0-36-15,-11 4 13 0,13 3-14 16,1 5 3-16,-3-12-18 0,0 13-19 0,0 2 7 16,0 2 7-16,0 0-32 0,0 2 16 15,0 2-10-15,0-1-6 0,0 3-1 0,0 1-13 16,0-1 6-16,0 2 10 0,-13 27-4 0,9-27 7 16,2-2-30-16,-2 0 4 0,-1 0-1 0,2 0-12 15,-1-2 4-15,2 0-7 0,0-3-8 16,0-1 23-16,-1-3-11 0,3-3-12 0,-2-5 19 15,2 3-4-15,-3-5-25 0,3 0 21 16,0 0-2-16,-2 0 15 0,2-2 13 0,0 2 34 16,0-2-7-16,-3 0-30 0,2-2 1 15,1 0 5-15,0 0-11 0,0 0 1 0,-5-13-8 16,5 6 6-16,0-11-23 0,0-4 51 0,0 10-42 16,0-5 30-16,0-6-13 0,11-27-25 15,-6 21 4-15,2-12 13 0,-1 0-21 0,2 6 53 16,2-1-10-16,-4 4-24 0,3 1-12 0,-5 3 22 15,3 1-9-15,3 1-3 0,-4 2-3 0,8 3-9 16,0 4-1-16,2 0-2 0,0 2 7 0,1 3-3 16,1 4-22-16,-3 0 20 0,0 4-9 15,1-1 13-15,-9 5-15 0,4 0-2 0,13 18 0 16,-11-8-1-16,-1 5 0 0,-1 3-1 16,-2 1 7-16,2 3-1 0,-2 4-1 0,-2-4 7 15,-4-3-14-15,0 2 1 0,2 1 13 16,-1-2-16-16,-2 2 4 0,2-1-1 0,-2-2 5 15,1 2 2-15,-3-1 21 0,0 0-18 0,0-8-14 16,3 0 5-16,-3-12-17 0,0 7 18 0,0-1 7 16,0-6-6-16,0 8 11 0,0-8-1 0,0 7-23 15,0-7 16-15,0 7 11 0,0-7-18 16,0 0-19-16,-4 8 46 0,3-11-49 0,1 1 30 16,0-4-4-16,4-11 1 0,0-2-5 15,2-12-16-15,3-1 46 0,-1 0-60 0,2 2 34 16,0 2-19-16,-1 5 17 0,-3 3-15 0,1 1 8 15,0 5 18-15,-3 0-11 0,4 3-22 0,-4 4 14 16,1 0 8-16,-1 2-23 0,2 2 17 16,0 3 14-16,-6 0 6 0,0 0-39 15,18 18 17-15,-10-7 0 0,1 4 20 0,-3 2 1 16,1-2-10-16,-1 2-9 0,2-2-18 0,-6 5 38 16,5-1-19-16,-1 3-14 0,-1 3 3 15,3-3 29-15,-2 0 3 0,2 0-32 0,0 0 33 16,2 0-7-16,0 0 7 0,-2-1-17 0,2 1-5 15,-1-3 5-15,-1 1 37 0,2-3-21 16,-1-4 12-16,0-1-16 0,0 1-14 0,0 0-4 16,0-2-17-16,-3-3 21 0,5 2-16 0,-2-5 7 15,1 0-9-15,-3-2 4 0,2-2 3 0,-9-1-1 16,6 0 7-16,6 0 17 0,3 0-23 16,17-18-12-16,-16 7 22 0,-1-4-11 0,0 2 23 15,2-4-9-15,-3-1 0 0,1-2 13 0,-1 0 10 16,0-4 2-16,-1 6-32 0,0-4 30 15,-4 0-47-15,-1 1 28 0,-2 1 10 16,7-9-35-16,-9 8 12 0,-3 2 4 0,1 1 19 16,-2 13-25-16,0-5 16 0,0 2 15 0,-16-9-5 15,11 19-7-15,1-2 9 0,-2 1-34 0,-1 0 11 16,2 3 7-16,-1 0-30 0,1 2-1 16,-2 6-20-16,2-2-8 0,-3 4 6 0,2 0-10 15,1-4-21-15,5-1 13 0,-3 0-6 16,3-5 8-16,0-4-17 0,0 0 19 0,0 8 3 15,0-2 14-15,0-6-13 0,0 0 12 0,0 8 14 16,0-8 19-16,13 7 1 0,-10-7 10 0,-1 0 18 16,2-2 2-16,-1-1-9 0,-2 1 36 0,4-3-20 15,-1 0 18-15,-2 0 2 0,7-5 17 16,-4 2-4-16,-1 2 9 0,0 2 2 0,0 0 9 16,-3 1-9-16,2-1-7 0,-1 1-18 15,1 3 13-15,-3-1 12 0,0 1-38 0,0 0 14 16,7 0-2-16,-7 0 2 0,20 18 4 0,-13-10-26 15,4 4 18-15,-2 0-1 0,2 1-29 0,-2 0-12 16,1 1 20-16,-2 0 8 0,1-2-1 16,-1 0 4-16,-1 1-2 0,1 1-36 0,5-1-16 15,-7-5-46-15,1 4-11 0,0-4-23 16,-2-1-69-16,-1 1 18 0,-1-1-49 0,0-6-80 16,1 1 22-16,-4-2 23 0,0 0 19 15,0 0 18-15,7 0-153 0,4-11 57 0,-10 5 17 16,8-8 7-16</inkml:trace>
  <inkml:trace contextRef="#ctx0" brushRef="#br0" timeOffset="440822.3307">25610 1407 322 0,'3'-5'329'0,"-1"5"-65"15,1-3-27-15,-2 3-23 0,2-1-24 16,0 2 5-16,1-1-31 0,-1 3 1 0,2-3-32 16,9 9 13-16,-2-1-23 0,2 3-18 0,-3-2-17 15,3 0-7-15,-1 6-5 0,5-5 4 16,-5 1-35-16,-2 1 4 0,3-2-55 0,-4-3-2 15,0 0-36-15,-3-3-45 0,-1 0 7 0,0 1 8 16,-3-2-108-16,0-1-9 0,1-1-31 16,-2-1-54-16,2 0-6 0,-4 0 12 0,0 0 13 15,0 0 10-15,8-13 53 0</inkml:trace>
  <inkml:trace contextRef="#ctx0" brushRef="#br0" timeOffset="441032.9778">25851 1488 507 0,'4'-17'144'16,"2"3"37"-16,-1 1 19 0,-4 1-17 0,0 3 17 15,1 2-31-15,-2 0-6 0,1 3-14 0,-1 0 0 16,0 4-5-16,0 0-52 0,0 0-7 0,0 0-1 15,-5-9-7-15,2 11-14 0,-2 0 5 0,-9 9-9 16,1 1-19-16,-2 0 26 0,1 1-8 16,-4 2-9-16,5-1 13 0,-5 2-34 0,4 2-13 15,-4-1 20-15,3 0-6 0,1 1-10 16,-4 0 9-16,4 0-6 0,-3 0-11 0,-1-1 31 16,2-1-14-16,-2 4-27 0,0-3-24 0,4 1-23 15,-3-5-14-15,6-1-48 0,3 0 9 16,-4-5-256-16,6-4-54 0,1 0 14 0,5-3 23 15,3-2 26-15,-1-1 21 0,11-5 7 16</inkml:trace>
  <inkml:trace contextRef="#ctx0" brushRef="#br0" timeOffset="441528.498">26863 1076 413 0,'4'-3'329'0,"3"-6"-51"0,2 3-30 0,-5 0-19 0,2 2 1 16,0-2-21-16,-1 2-14 0,1 0-28 16,3-1-22-16,-4 2 32 0,9 0-50 0,2 0-22 15,-10 3 5-15,6 0-14 0,2 0-23 16,20 14 8-16,-15-9-9 0,3 4 6 0,-3 0-36 16,4 7-4-16,-1 3 24 0,-4 0-42 15,1 0 1-15,-5 3-9 0,2 3 16 0,-9-6 4 16,0 1 6-16,2 0-13 0,-8 1-9 15,1-1 3-15,-2-10 1 0,0 5 7 0,0 4 0 16,0 2-34-16,-20 19 11 0,8-21 16 0,-1-1 7 16,-2 1-25-16,-1-5 2 0,3 0 17 15,-4 0-54-15,-1 1 9 0,4-7-18 16,5-2-6-16,-5-1-18 0,0 0 0 0,8-3 4 16,-1-2-20-16,7 0-28 0,-10 0-14 0,10 0 11 15,0 0-83-15,-6 0-55 0,0-12-79 0,7 6 25 16,7-9-87-16,-2-4 26 0,4-2 19 15,6 0-15-15</inkml:trace>
  <inkml:trace contextRef="#ctx0" brushRef="#br0" timeOffset="441862.8719">27310 1126 244 0,'8'-15'369'0,"-1"5"-62"0,-1 3-57 0,-1-1-21 0,-1 1 3 16,-2 5-58-16,1-1-16 0,1-2 11 15,-3 5-42-15,-3 0-20 0,2 7-5 0,-8 4-8 16,-3 4-16-16,-2 6-13 0,0 0 2 0,-2 2-19 15,3-1 24-15,-1-2-21 0,6 2-9 16,-5-1 12-16,1 4-14 0,2 0-6 0,0 0-10 16,5-1 12-16,4-12-6 0,0 6-18 15,0 2 0-15,15 21 17 0,-5-17-2 16,7-6-19-16,0 0 11 0,4-3-10 0,2 0 6 16,2-3 4-16,1-5-17 0,1-2 23 0,5 0-35 15,-2-3 12-15,2 1 10 0,2-2 16 0,-5 3-6 16,-14-4-17-16,5 0-3 0,2 0 32 15,3 0-21-15,-3 0-8 0,-2 0-13 0,-3 0 6 16,-2 0 30-16,-4 0-35 0,-3 0-20 16,8-8-13-16,-11 8-36 0,-2-2-25 0,-1 2 11 15,-3 0-274-15,1 0 28 0,-1-2 27 16,-4 2 21-16,-1 0 22 0,0-1-91 0,-13-2 36 16,8 3 12-16,-9 0 1 0</inkml:trace>
  <inkml:trace contextRef="#ctx0" brushRef="#br0" timeOffset="443228.9278">24972 2744 342 0,'-5'-4'364'0,"0"3"-59"0,0-1-53 0,4 0-12 16,-3 2-35-16,4-1-43 0,-2 2-16 16,0 2-8-16,2 1-40 0,0 0 18 0,1 2-24 15,0 13-17-15,-1-5-3 0,0 3-3 16,8 25-7-16,-8-15-2 0,2 1-17 16,-2-14-6-16,0 6 9 0,0 2 5 0,0 2-6 15,0-1-18-15,0-1-9 0,0 0 24 0,0-1-28 16,0-4 8-16,0-5-6 0,0 1-13 15,0-3-1-15,0-2 15 0,0-8 6 0,0 6 11 16,0-6 7-16,-8 6 22 0,8-6 6 16,0 0-1-16,0 6-21 0,0-6-12 15,-7 6 3-15,7-12 14 0,3 0 10 0,1-10-29 0,-4-3 7 16,6-1-15-16,3-5 19 0,-1-2-20 16,-3-3-2-16,4 5-2 0,2-3-1 0,-2-1 10 15,3 3-3-15,2-4-3 0,-3 5 12 0,2 1-4 16,-3 3 15-16,2-3 8 0,1 5-15 15,-3-2 3-15,4 8 5 0,-3 3-18 0,4-1-4 16,-3 3-3-16,-1 5 8 0,0 0-18 0,-11 3-4 16,26 12-2-16,-10-4-17 0,-3 3 0 0,1 3 3 15,-1 1 12-15,-3 1 0 0,0 3 2 16,-1-2 0-16,-2-1-2 0,-1 1 15 0,-1 0-6 16,-2-6 25-16,-2 1-40 0,2 4 0 15,-1-5-4-15,2-3-9 0,-4 0-4 16,0-2 1-16,0-3 40 0,0-1 7 0,0 3-4 15,0-4-2-15,1 2-12 0,-1-1 9 0,0-2-10 16,0 0-3-16,0 0-14 0,0-3 1 16,2 0 1-16,-1-4-1 0,8-10-12 0,5-1 9 15,-4-2-9-15,-1 2 11 0,-1 1 0 16,2-2 1-16,-1 4 1 0,-3 0-1 0,-2 6-17 16,1 0 20-16,-1 4-4 0,-1 0 1 0,-1 5 1 15,-2 0-4-15,0 0 3 0,0 0 10 0,0 0-19 16,18 22 2-16,-9-6 1 0,-3 4 2 15,-1 0 0-15,-1 1 1 0,3-2 34 0,-3 3-11 16,1-1-2-16,1 0-1 0,2-1-15 0,1 2-15 16,4-3 11-16,-1-2 6 0,-3 2-20 15,6-4 20-15,-3-1-1 0,2-5-11 0,0 3 3 16,-1-5 1-16,5-1 2 0,-5-2 1 16,3 0 36-16,1-2-3 0,-8-2-2 0,1 0-2 0,4 0-31 15,19-15-3-15,-13 5-18 0,-1 0 17 16,-3-7-1-16,3 3 11 0,-4-5 10 15,2 2-13-15,0-3-16 0,-3-3 16 0,-1 1-10 16,-2 1 9-16,-3 3-1 0,1 2 9 16,-4 3 14-16,0 1-24 0,-4 3 1 0,2 5-13 15,-3 4 4-15,0 0 1 0,-14-10-5 0,10 11 1 16,-13 2 22-16,2 3-19 0,1-2-6 0,-2 6-23 16,4 1 17-16,1-3-17 0,0 3-16 0,1 2 20 15,6-5-4-15,-2-1 4 0,2-2-16 16,0 1 1-16,3-3 15 0,-2 2 2 0,3-2 4 15,0-3 2-15,0 0 12 0,0 0 18 0,0 0 12 16,12 6 2-16,-6-9 13 0,-2 1-19 16,1-2 4-16,8-1 20 0,-2 2 16 15,1-5 22-15,4 1 3 0,-8 0-19 0,0 4 3 16,0 0-5-16,-1-1-4 0,-3 3-8 0,2 1 1 16,-6 0-11-16,0 0 6 0,8 0-10 0,-1 0 7 15,13 13-22-15,-8-1-9 0,0-5 30 16,-1 2-14-16,1 2-15 0,-1 3 20 15,-1-1-3-15,1-1-4 0,-2 1-12 0,2-1-12 16,1-1-4-16,-3 2-38 0,0-3-17 0,0 0-21 16,3 0-19-16,-5-5-17 0,-3 0-22 0,0 2-5 15,-3-4-13-15,6-2 16 0,-5-1-128 16,-2 0-30-16,0 0-48 0,0 0 25 0,0 0-67 0,9-12 7 16,-8 8 15-16,7-13 121 0</inkml:trace>
  <inkml:trace contextRef="#ctx0" brushRef="#br0" timeOffset="443628.5839">26141 2983 724 0,'2'-9'246'0,"1"4"-22"0,-2-2-13 15,-1 3-7-15,3-2-12 0,-1 3-34 0,0 0 3 16,0 1-12-16,2 2-37 0,1-2 37 16,0 1-14-16,0 2-46 0,-1 1 5 0,5-2 27 15,14 11 3-15,-9-3-36 0,-2 0-9 0,4 1-33 16,0 2 10-16,-1-3-13 0,0 3 0 0,-2-2 0 16,2 3 33-16,-2-2-21 0,0-2-34 0,-4 3-26 15,-3-5-19-15,1 1-12 0,-1-1-25 16,-2-1-21-16,-2-2-12 0,2-1-5 0,-1 0-16 15,-2 1 5-15,-1-3 7 0,0 0-27 16,0 0 71-16,0 0-3 0,7-11 13 0,-5 5 32 16,-2-1-1-16,8-9 10 0,-3-3 26 15,-1 3 18-15,-2-1 13 0,2 4 22 0,-1-2 19 16,-1 4 0-16,0 5 10 0,-2 6-18 0,0 0-21 16,0-9 21-16,0 5-31 0,0 4-7 15,0 0 20-15,0 0-29 0,1-11 10 0,-5 15-17 16,-6 7-5-16,-3 1 23 0,0 4-12 0,-5-4 14 15,4 2-38-15,0 0 1 0,-4 4 16 0,4-4-14 16,-2 0-7-16,4 0 3 0,-6-1-14 16,4 0 19-16,0 2-8 0,1-5-1 0,-3-2-23 15,5 3-15-15,2 0-4 0,-1-6-33 16,-1 3-53-16,3-2-33 0,2-5 14 0,2 1-218 16,1 1-39-16,5-4 29 0,-1-3-40 0,0-3 24 15,9-3 43-15,-1-2 31 0,4-2 41 16</inkml:trace>
  <inkml:trace contextRef="#ctx0" brushRef="#br0" timeOffset="444010.3784">27154 2632 640 0,'4'-2'358'16,"1"-1"-31"-16,-1 3-34 0,0-2-9 0,-4 1-28 16,3 1-12-16,1 0-43 0,-1-1-13 0,-1 1-29 15,0 0-12-15,-1 1-19 0,1 2 2 0,2 2-16 16,7 4-11-16,1 4 7 0,-3 2-8 16,2 1-11-16,-2 3-10 0,-3 1-5 15,0-2 7-15,0 4-8 0,-2 2 5 0,2 0-14 16,-3 2-13-16,0-1-4 0,0-3 8 0,0-2-35 15,-3 4 12-15,0-1-2 0,0-9-26 16,0 3-3-16,0 2 38 0,0 0-14 0,0 4-30 16,0-7-11-16,0 3 2 0,-12 15-50 15,8-24-35-15,4-1-16 0,-2-3-19 0,1 0-35 16,1-4-63-16,0-2 20 0,0 0-167 0,0 0-45 16,3 6 31-16,1-7 27 0,0-4 26 0,0 3-65 15,7-13 21-15,2 0 9 0</inkml:trace>
  <inkml:trace contextRef="#ctx0" brushRef="#br0" timeOffset="444455.7678">27665 2769 582 0,'16'-17'418'0,"-3"2"-79"0,-2 2-32 0,-4 6-38 0,2-3-33 16,-1 2-29-16,-3 4-24 0,0 0 11 0,-1 2-18 15,-4-2-42-15,2 3-13 0,-2 1-14 0,-2 0 9 16,-5 0-12-16,-9 7-11 0,-3 4-10 0,1 0 10 15,-2 0 3-15,1 2-10 0,-1 2-9 16,2 0-7-16,2 0-52 0,1 1 13 0,1 0-3 16,2 0 17-16,2 5-5 0,3-3-39 15,2 2 18-15,3-1-2 0,2-10-1 0,0 4 0 16,17 17-5-16,0-13 1 0,-2-3-26 16,7-1 11-16,-2-3-16 0,1-3 21 0,-1-1 1 15,4 1-3-15,-2-6 9 0,-1 2-2 16,0-3 0-16,-12 0-9 0,5 0 1 0,18-15-1 15,-16 6 1-15,1 1 34 0,-2-3 6 16,-3 0 10-16,1-2-10 0,-3 2 18 0,-1-4-30 16,-2 2 21-16,-1 0 7 0,2-2-7 15,-4 2 5-15,-2-1-1 0,-1 6-20 0,1-2 23 16,-1 2-10-16,-1 1-26 0,0 7 17 16,0-9-6-16,0 1-1 0,0 2-7 0,-15-13 7 15,11 6-9-15,-5 1-13 0,2 5 1 16,1 1-54-16,-4-1 0 0,1 2 4 0,-3 5-28 15,2-3-42-15,1 2-49 0,-11-1-15 0,11 2-32 16,-7 0-4-16,1 0 19 0,-3 0-203 16,3 0-89-16,-12 12 34 0,16-11 32 0,3 0 37 15,3 1 24-15,0-1 24 0,2-1 18 0,2 1 40 16</inkml:trace>
  <inkml:trace contextRef="#ctx0" brushRef="#br0" timeOffset="445127.5826">28223 2701 675 0,'8'-6'377'0,"-3"2"-114"16,0 1-14-16,-1 0 5 0,0 0-36 0,0 0-50 16,-4 1-27-16,1 1-26 0,3-4-11 15,-4 4 23-15,0 1-40 0,0-1 4 0,-5 2-23 16,1 3 10-16,1-1-30 0,-7 10-27 0,-1-1-4 15,2-1-2-15,0 3-17 0,0 3-8 0,4-1-20 16,-3 1 11-16,7-5-7 0,-1-2 17 16,2-10-33-16,0 10 18 0,0-2 5 15,0-1 13-15,0-1-19 0,16 5 35 0,-12-8-13 16,1-2 29-16,0 2 5 0,1-2-3 16,1-1 30-16,0 0 13 0,-7 0-21 0,11 0 42 15,13-14-25-15,-11 6 22 0,-5 0-9 0,3-1-9 16,-4 3-7-16,1-4 30 0,0-2-12 15,-2 4-7-15,-2 1 9 0,1 2 1 0,-4 0-16 16,1 0 3-16,-2 4-3 0,2-2-18 0,0 0-15 16,-1 2 11-16,-1 1-21 0,1 0 1 15,-1 0 10-15,0 0 0 0,4 8-18 0,-4-2-5 16,0 1 10-16,0 13 8 0,0-9-29 16,0 7 7-16,0 3 0 0,0 1-18 0,0 4 24 15,-12 26-6-15,10-24-10 0,-3 3-5 0,1-5 1 16,-1 3 1-16,0-1 19 0,-3-3-32 15,0 0 2-15,-1-1 2 0,-3-4 2 0,-1 3-21 16,-2-5-25-16,2 1 8 0,-5-4 6 16,1 2 14-16,-3-3 1 0,-4-2-4 0,7-5 4 15,-4 1 1-15,10-3 15 0,-10-1-12 0,1-4 1 16,12 0 4-16,1 0 30 0,-1 0 0 16,-2 0-1-16,3 0 27 0,-4-14-8 0,8 9 6 15,-2-8-22-15,8-2 7 0,-3 6 7 0,0-4-4 16,11-15-3-16,1 8-1 0,-2 0-1 15,1-2-4-15,-3 5 2 0,6-3 7 0,2 2-4 16,1 1-11-16,-1-1-11 0,-1-1 2 16,-1 5 2-16,1-3-1 0,-2 2-43 0,3 1-66 15,-2 0-21-15,0-2-19 0,1 0-59 0,-1 3 18 16,-4 0-232-16,3-5-42 0,0 2 34 16,0-1 30-16,1-1 52 0,0 1-4 0,2-1 26 15,0 1 1-15,0-2 24 0</inkml:trace>
  <inkml:trace contextRef="#ctx0" brushRef="#br0" timeOffset="445413.3252">28644 2567 523 0,'12'-5'375'0,"-1"0"-35"0,4 0-58 0,-3 5-4 16,-4 0-28-16,6 0-11 0,15 12-28 0,-11-3-25 15,1 0-20-15,-4 3 32 0,4 1-18 0,1 1-24 16,-1 4-8-16,0 0-4 0,-5 1-18 15,3-1-2-15,-3 1-26 0,-1 0-5 0,2 3-12 16,-3-2-6-16,-1 1-21 0,2 1 8 16,-3-2-25-16,1 0-5 0,-2-1 30 0,-2-1-23 15,3-2 6-15,-1-2-17 0,-3-1 25 16,1-1-19-16,-5-1-30 0,3-2-3 0,-2-5-51 16,0 2-27-16,-1-3-32 0,1 0-26 0,-2-1 5 15,-1-2-16-15,1 0-34 0,-1 0-25 0,0 0 18 16,0 0-116-16,5-16-32 0,1 2-38 15,-3-8-28-15,2 3 27 0,-2-3 16 0,2-2 10 16,2 0 51-16,-1-3 117 0</inkml:trace>
  <inkml:trace contextRef="#ctx0" brushRef="#br0" timeOffset="445779.8346">29126 2729 976 0,'1'-22'216'0,"3"2"-20"0,-4 10 7 0,0-1 10 0,0 0 8 16,0 0-57-16,0 2 25 0,0 1 3 16,0 1-33-16,0 7-19 0,0-7-13 0,0 7-9 15,0-8-21-15,0 8-12 0,0-6-9 0,0 6-20 16,0 0 7-16,0-5 9 0,-9 16-41 15,-5 5 18-15,-3 1-7 0,2 0 7 0,-3 2 17 0,-6 2-6 16,1 3-7-16,-3-1-4 0,-3 4-28 16,1 2-9-16,-3-3 9 0,1 2 1 0,-1-3 17 15,1 2-35-15,1-2 2 0,-2-2 0 16,2 5-2-16,3-4 0 0,2-1 19 0,1-2-22 16,1 0 9-16,3-5-11 0,1 1-8 15,1 0 10-15,1-1 2 0,3-6-1 0,2 4-22 16,0-4 22-16,5-2 15 0,1-1 15 0,0-3-25 15,2 2 10-15,1-4-19 0,-1 3 16 16,1-4-18-16,-1 3 17 0,2-1-2 0,-1-3-1 16,1 1-5-16,0 2-12 0,1-2-6 15,-3 1 20-15,2-2-2 0,1 3 1 0,0-3-2 16,0 0 0-16,0 0-2 0,0 0-13 0,0 0-15 16,13 10-32-16,-12-10-4 0,2 0-15 15,-1-2-35-15,1 2-43 0,2-1 15 0,-3-4-249 16,2 0-29-16,-1-1 8 0,-2 0 13 0,4-10 25 15,-5 9-28-15,0-4 21 0,-15-13 35 16</inkml:trace>
  <inkml:trace contextRef="#ctx0" brushRef="#br0" timeOffset="451131.3098">7378 5646 215 0,'0'-15'289'0,"0"15"-50"0,0-13-23 0,18-5-15 16,-16 13-30-16,1-2 6 0,2-5-13 0,2 3-34 15,0 3 23-15,-2 1-28 0,0 0-6 0,-1 2-28 16,2 1 4-16,-2 1-5 0,1-1-14 15,0 0-1-15,1 2 6 0,-1 0-34 0,-5 0 3 16,0 0-15-16,0 0 1 0,8 0-9 0,8 22 9 16,-13-13-12-16,-1 3 14 0,-2-12 8 15,0 13-27-15,0 3 15 0,-18 17-32 0,12-16 1 16,-2 1 2-16,0-3 9 0,-1-2 14 16,1 1 0-16,1-5-13 0,2-1-13 0,0-1 21 15,1 0 9-15,1-2-27 0,1-3 21 0,0 3-1 16,-1-1-23-16,2-2 42 0,1-2-22 15,0 0 0-15,0 0 38 0,0 0-33 0,23 18 0 16,-11-16-2-16,2 2 15 0,4 0-10 0,-1 1 19 16,1 1-18-16,0-3-20 0,-2 4-10 15,0-3 17-15,0 3 1 0,1 1-12 0,-2-1 22 16,-2 2-18-16,1 0-6 0,-4 1 29 16,3 1-19-16,-4 0-10 0,0 1 2 0,-4-3-11 15,0 1 5-15,4 1 0 0,-5-3-1 0,-3 0 43 16,2 1-33-16,-2-1 25 0,-1-8-38 15,0 7 15-15,0 4-28 0,0 0 2 0,0 1 50 16,-11 6-24-16,8-9 16 0,-1-2 1 0,-3 6 6 16,-5-1-11-16,7-4 0 0,1 0-1 15,-2-4-4-15,1 1-2 0,1 2-1 0,0-5-1 16,0 2 19-16,3-1 12 0,-2-1-22 16,1 3 9-16,0-3 13 0,-1-1-30 0,0 2 15 15,2 0-22-15,-2-2 41 0,3 0-15 0,-2-1-2 16,-1 1-7-16,3 2 0 0,-1-2-9 0,-2 1-18 15,3-2 29-15,-1 1-5 0,0 0 9 0,-2-1-8 16,3 1-7-16,0-1-1 0,-1 1-22 16,1 1 2-16,-3-1-30 0,3-1-26 0,-1 2-34 15,1-2-18-15,-1 0-12 0,1 1 9 0,0 2-7 16,-4-3-35-16,4 2-38 0,-1-1 2 16,1 0 19-16,0-1-157 0,0 0-92 0,0 0 48 15,0 0 24-15,0 0 26 0,0 0 11 16,0 0 1-16,-3-1 14 0,3-2-35 0</inkml:trace>
  <inkml:trace contextRef="#ctx0" brushRef="#br0" timeOffset="453302.1778">907 15408 357 0,'-14'0'232'0,"14"0"-57"16,0 0 1-16,0 0 19 0,0 0-20 15,0-15-24-15,0 15-5 0,0 0-1 0,0 0-15 16,0 0-9-16,-24-20 0 0,21 20-11 15,-2 0-14-15,5-3 17 0,0 3-19 0,0-2-9 16,0 2-6-16,3-6-5 0,-7 6-2 0,4-1-25 16,1 2 7-16,2-5-1 0,-2 4-13 0,2 0 9 15,4 3 25-15,6-4-9 0,-1-1-13 16,-1 2-10-16,-3 0-12 0,5 0-13 0,4 0 44 16,19-10-42-16,-13 10-10 0,-1-5 5 0,2 0 10 15,-1 0 2-15,-4 3-3 0,-3-5 9 16,0 4 13-16,-3-2-28 0,9 5 17 0,-16 0-4 15,3 0 45-15,5 0-30 0,0 0-36 0,-1 0 25 16,-4 0-3-16,0 0-4 0,-1 0-14 16,4-8 40-16,-5 6-28 0,-4 2 14 0,0-1-43 15,1 1 34-15,-1 0-19 0,0-1 0 16,1 1 35-16,-1-2-3 0,-3 2-55 0,0 0-18 16,0 0-17-16,0 0-5 0,0 0-18 0,0 0 7 15,10 6-43-15,-11-6-18 0,-2 2-7 16,-1 0-33-16,3 2 15 0,-3 0-32 0,-1-1-65 15,-14 7-33-15,1 0-62 0,2 1 26 16,-4 3 22-16,2-2-55 0,3 1 21 0,-4 0 9 16,-3 4 51-16</inkml:trace>
  <inkml:trace contextRef="#ctx0" brushRef="#br0" timeOffset="453597.1602">924 15598 403 0,'-7'4'199'15,"5"5"-22"-15,-1-7 8 0,1 1-13 0,-1-1-15 16,2 1 9-16,1-1-16 0,0 0-1 15,1 3-13-15,3-2-7 0,-3-3-16 0,4 0 26 16,4 1-10-16,-1-2-36 0,6-1-5 0,-6 2 2 16,16-10-18-16,-1 7-5 0,-8 0-10 15,11-2 5-15,-3-1 5 0,-4 2-10 16,0-1-18-16,3 1-9 0,-1-1-10 0,-1 0 25 16,3 1-23-16,-4-3 6 0,3 2 17 0,-2-1-11 15,-2 2 23-15,0-1-37 0,-2 1 24 16,-2 1-6-16,1-3-20 0,-4 3-3 0,-2 0 12 15,-1 2 0-15,-4 0-38 0,3-1 14 16,-4 2 33-16,2-2-44 0,-2 0 9 0,-1 2-10 16,2-2-18-16,-2 1-3 0,0 1-29 0,-1 0-57 15,2-2-41-15,-2 2 14 0,1-2-310 0,0 1 43 16,-1-1 18-16,0 1 21 0,2 0 27 16,-2-1 30-16,2 2 41 0</inkml:trace>
  <inkml:trace contextRef="#ctx0" brushRef="#br0" timeOffset="455187.8507">2314 15062 643 0,'0'-4'273'0,"0"0"-35"0,1 1-31 16,-1-1-6-16,1 1-9 0,-1 0-45 15,-1 3 0-15,2-1-29 0,-1-2-13 0,0 3-18 0,0 1 30 16,0 1-34-16,1 1 3 0,-1 1 4 16,-1 3-31-16,1 0-2 0,0 12-4 0,0-9 12 15,0 6-12-15,0 4-22 0,0 1 0 16,0 2 9-16,0-2-25 0,0 4-2 0,0 0 10 15,0-1-8-15,0 1 23 0,0 0-12 16,0-2-12-16,0 0 24 0,0 2-42 16,0-2 5-16,0-1 6 0,0-1-5 0,0-2 25 15,0-3-31-15,0-1 8 0,0-4-12 0,0-1 25 16,0 0-28-16,0-3 19 0,0-7-8 0,0 6-7 16,0-6 12-16,0 6-5 0,0-6-8 0,0 0 11 15,0 0 0-15,0 0-7 0,1 9-18 16,-1-11 31-16,-1-2-7 0,4-2-10 15,-5-2-2-15,2 1 3 0,-1-12-10 0,1 8 4 16,0-7 8-16,0-2-5 0,0-5 17 0,0-3-16 16,0 0 9-16,12-28-5 0,-12 25 19 15,3 4 9-15,-1-4-1 0,0 2-16 0,2 2 23 16,1 1-37-16,-1-2 35 0,5 3-21 16,0 1 23-16,-1 1-1 0,2 1-35 0,3 1 8 15,1 3 1-15,0 0 32 0,2 1-13 16,-4 1-21-16,5 3 2 0,2-4 16 0,-5 9-12 15,5-1 4-15,1 1 18 0,-2 7-4 0,-9 1 10 16,5 0-30-16,2 0-1 0,16 16 13 0,-14-6 15 16,-4 7-33-16,-2-2 2 0,1 3-5 15,-3 2-7-15,-3 2 13 0,-5 4 15 0,1-4 5 16,-3 2-30-16,2 2 20 0,0 1-11 0,-2-1-12 16,0-13 3-16,0 6 6 0,0 5 5 15,0-2 18-15,-12 24-33 0,8-25 8 0,-2-1 39 16,2-1-40-16,-1-4 19 0,-1 0-27 15,2-7 30-15,0 1-23 0,3-3-9 0,-4 0 7 16,3-3-2-16,0 1 31 0,-1-3-8 16,1 1-26-16,-2-2 17 0,3 0-4 0,1 0-17 0,0 0 13 15,-6-10-19-15,5 4 43 0,-2-11-11 16,3 6-23-16,0-5 21 0,0-3-6 16,15-27-7-16,-6 20 13 0,-1 2-15 0,2 0-5 15,-3-1 31-15,5 2-25 0,-3-1 1 16,2 3-6-16,-1 2-3 0,-3 1 12 0,2 1 18 15,-4 2-11-15,4 5 8 0,-2-2-12 0,2 1 4 16,-2 4 0-16,3 4 12 0,-2 1-23 16,-2 1 16-16,-6 1 13 0,7 0-4 0,13 11-12 15,-7 0 15-15,-1 2-2 0,-1 1-27 0,0 3 8 16,-1 3 17-16,-3 1-26 0,2 0 23 0,1 4-3 16,2-3-8-16,-1 2 3 0,-1-2-13 15,-2 0-2-15,0 3 2 0,2-3-8 0,-3 3 22 16,2-2 13-16,-1-3-18 0,1 3 41 15,-1-4-17-15,3 1-32 0,-3-2 16 0,3-1 14 16,0 0-42-16,0-1 0 0,-2-3 19 0,4 1 21 16,1-1-45-16,-1-3 6 0,2 1 14 15,-3-4 9-15,-2 0-32 0,6-1 13 0,-8-1 30 16,5-4-5-16,-4 2-31 0,-1-3 0 16,-8 0 8-16,13 0 7 0,-1 0-5 15,16-13 2-15,-12 5 18 0,-1 1 9 0,-2-2-3 0,2-3-15 16,-2 1 17-16,-1-4 8 0,-1 0-24 15,-1-3-18-15,1-1 2 0,1-6 1 0,-5 4 28 16,1-1-30-16,0-1 19 0,-4-1-7 0,-3 3-9 16,-1 9 31-16,0-3-27 0,0 1 25 15,0-3-31-15,0 3 20 0,0 2-9 0,-10-8 22 16,4 17-4-16,-2 1-36 0,-4-4 15 0,1 2 25 16,11 4 6-16,-22 12-39 0,11-2 19 0,-1 0-8 15,1 3-2-15,-2 1-3 0,4-1-42 16,4 1-4-16,-4 1 11 0,5 1-19 15,4-10 6-15,0 3 5 0,0 1 1 0,0-1-10 16,0-3 27-16,0 2 2 0,10 3-3 16,-6-5-16-16,-1-3 28 0,2-1 1 0,0 1-2 15,-1-1 3-15,3-4 19 0,-2 2-8 0,2-1 28 16,-7 1-15-16,0 0 3 0,27-13 11 0,-17 4 6 16,-1-1 21-16,1-5-30 0,3 3 10 15,-5-3-1-15,0 3-1 0,-1-4 23 16,-1 4 4-16,1 2 1 0,-2 4-2 0,1-6-20 15,-2 5 2-15,1 7 14 0,0 0-7 0,-5 0-11 16,0 0-2-16,23 14-3 0,-12-3 2 16,0 3 14-16,-1-3-2 0,1 6 14 0,2 2-22 15,-2 0-5-15,3 0-23 0,-3-1 29 0,2 1-25 16,1 2-12-16,-2-1 20 0,-1-1 9 16,-2 3 17-16,3-4-25 0,-1-5-9 0,-2 5-16 15,0-5 33-15,-1 0-26 0,-2-2-30 16,-1-4-16-16,-1 0-16 0,-1-3-21 0,-1 1-19 15,1-2-20-15,-3 0-16 0,1-2-34 0,2-1 15 16,-3 0-87-16,0 0-72 0,0 0 26 0,1-14 22 16,2 8-103-16,-2-1 67 0,4-8-30 15,-4-8 10-15</inkml:trace>
  <inkml:trace contextRef="#ctx0" brushRef="#br0" timeOffset="455475.0984">3779 15249 391 0,'1'-6'302'0,"-1"0"-44"0,1 0-20 0,3 1-40 15,-1 2-5-15,-2 3-25 0,3-3-9 0,0 3 5 16,-2 0-10-16,6 1-8 0,-3 1-19 16,8 5 16-16,2 3-3 0,2 1 15 0,-2 4-35 15,2 2-34-15,-2-1 21 0,2-2-10 16,2 2-11-16,-5 3-9 0,4-1-8 0,2 0 17 16,-2-3-19-16,1 4 4 0,-3 0-13 15,3 0 2-15,0-2-19 0,-1-2-27 0,0 2 12 16,0-2 19-16,1 2-17 0,0-2-18 0,-1 1 3 15,1-4-12-15,-1-2-2 0,-4 0-27 16,-1-4-25-16,1 3-3 0,-4-6-27 0,-2 0 4 16,-3-1-55-16,1-2-24 0,-6 0-16 0,0 0 17 15,0 0-110-15,13-13-81 0,-12 7-60 16,1 0 27-16,-2-2-3 0,0-1 25 0,0-7 14 16,0-1-2-16</inkml:trace>
  <inkml:trace contextRef="#ctx0" brushRef="#br0" timeOffset="455788.636">4271 15273 471 0,'-1'-10'334'0,"1"5"-46"0,-2-2-31 16,2 4-39-16,0-2 9 0,-1 3-28 0,1-1-50 15,0 1-14-15,-1 2-1 0,-3 2 6 16,2 1-10-16,-1 2-14 0,-7 9 32 0,1-4-58 16,0 7-3-16,-4 2 2 0,-1-1-2 0,1 6-2 15,3-2 2-15,-4-1-11 0,2 3-11 16,3 1-11-16,-6-3-15 0,6 2 36 0,-2-1-26 15,2-1-1-15,-3 1 10 0,1-2-19 16,-1 2-5-16,3-3-4 0,-5 2-1 0,3 0 41 16,-2 0-29-16,4-1-4 0,0-3-25 0,-1-1 3 15,1-1-6-15,1-2-6 0,3 0-1 0,-3-3 20 16,2-4-32-16,2-1 24 0,3-2-33 16,-2 0-28-16,1 2 20 0,-1-5-47 15,2 0-51-15,1-1-49 0,0 0-31 0,0 0 19 16,-11-10-285-16,10 4 36 0,1 0 31 15,0-12 32-15,0 8 2 0,0-6 29 0,13-22 25 16,-4 14-17-16</inkml:trace>
  <inkml:trace contextRef="#ctx0" brushRef="#br0" timeOffset="456575.6518">5482 15074 539 0,'1'-3'304'0,"-1"0"5"15,1 1-69-15,1 1-15 0,-4-1-17 0,4 2-13 16,-2-1 1-16,0 0-33 0,0-1-9 0,0 2-10 16,0 0-39-16,-2 3 22 0,1 0-32 15,0 1 29-15,1 3-34 0,-7 7 12 0,2 2-12 16,0 1 7-16,0 1-16 0,-4 3 7 0,5 0-35 16,0 2 15-16,0 1-8 0,-1-3 35 15,2 7-28-15,0-3-5 0,0 0-6 0,2 2-7 16,-1 1-29-16,2 0-3 0,0 0 25 15,0 0-6-15,-3 0-19 0,3-1-2 0,-1 2 8 16,1-15 22-16,0 5-21 0,0 4 9 0,0-1 21 16,0 2-22-16,0-3 8 0,0 2-13 15,0-3 14-15,0 2-19 0,-11 17-7 0,7-21-21 16,2-5 36-16,1-1 6 0,-2 5-33 0,1-6 26 16,0-2 0-16,2 0-4 0,-2-3-14 15,1 1-18-15,1-3 11 0,0 0 10 0,-2 0-21 16,2-2 1-16,0 1-40 0,-1-1-33 0,1 0-19 15,0 0-6-15,-1-1-35 0,2-2-38 16,-1-1-41-16,3-3 20 0,3-9-209 0,2 1-30 16,3-2 22-16,1-4 28 0,3-1 29 0,-1-3 2 15,1 0 25-15,2 2-3 0,3-3 4 16</inkml:trace>
  <inkml:trace contextRef="#ctx0" brushRef="#br0" timeOffset="457156.528">5877 15304 246 0,'7'-13'288'0,"0"5"-59"0,-3 2-25 0,1 2-7 16,-4-3-35-16,0 6-2 0,-1-4 0 16,-2 1 1-16,2 4-25 0,0 0-11 0,0 0 14 15,0-8-31-15,-9-2-6 0,6 8 14 16,-2-1-4-16,1 1-30 0,-1 0-11 0,0 2 13 15,1-3-21-15,-2 3-3 0,1 1 6 0,-3-1-31 16,-14 13 18-16,6-7-5 0,-1 3-31 16,5 2 5-16,0-1-2 0,2 4-1 0,-4 0-8 15,3 2 22-15,4-5-18 0,-3 6 28 16,3 0-40-16,1-2 12 0,2 3 1 0,1 2-17 16,3-1 7-16,0-13 3 0,0 9 18 15,16 17 9-15,-9-13-19 0,-3-3 10 0,6 0-32 16,5-3 8-16,1 1 15 0,2-3-29 15,5 0 14-15,1-6-2 0,2 0-10 0,1 1 3 16,1-4 8-16,2-2 13 0,-15 0 13 0,6 0-17 16,3 0 1-16,26-12 20 0,-27 4-19 15,0 1-10-15,-2-3 10 0,-5 0 6 0,2-1 19 0,-5-2 4 16,0-6 10-16,-6 5-16 0,0-3-15 16,-3 0 19-16,-2 1 16 0,0 0-6 0,-2 8 9 15,0-4-9-15,0-4-5 0,0-1-5 16,-15-14 35-16,8 20-12 0,-1-3 10 0,-1 0-9 15,2 1-16-15,-5-1-24 0,3 2 11 0,-1 2 4 16,-3-1 0-16,2-3-8 0,0 6 7 16,1 1-34-16,-1 1 16 0,-5 1 15 0,7-2-31 15,2 5 24-15,3-3-46 0,-1 3-16 0,0 2 5 16,5 0-54-16,0 0-12 0,0 0-42 16,-9 0-29-16,9 0-32 0,-7 0 18 15,-2 13-178-15,7-9-117 0,-1 1 35 0,2 0 32 16,1-1 26-16,0-1 50 0,1 1 28 0,2 0 17 15,-1 3-47-15</inkml:trace>
  <inkml:trace contextRef="#ctx0" brushRef="#br0" timeOffset="458098.0436">6548 15358 586 0,'9'-6'245'15,"-1"-1"-29"-15,-3 3-31 0,1-2-12 0,-2 1-6 16,0 2-21-16,-2-4-2 0,1 2-20 0,-1 1-14 15,-2-1-4-15,2-2-3 0,-2 3-15 16,0 4-3-16,0 0-3 0,0-9 7 0,-12-12 2 16,7 7-12-16,-5 4-30 0,1 0-3 15,2 2 19-15,-7-2-30 0,3 3-8 0,2 0-5 16,-5 1 8-16,5 4 3 0,-8-3 0 0,6 3-23 16,11 2 21-16,-12 0-21 0,-2 0 3 15,-13 14 6-15,16-8 1 0,-3 2 0 0,4 3-28 16,1-1 2-16,-1 2 12 0,2 1-12 15,1-1 6-15,3 3-2 0,3-2 4 0,1-3-6 16,0-10 14-16,0 8-30 0,0 6 13 0,16 12 17 16,-8-19 0-16,3 4-25 0,0-1 13 15,5-1 8-15,-2-4-17 0,0 3 12 0,2-3 2 16,2-1 1-16,-6-3 35 0,2 1-30 0,-5-2 15 16,-9 0 17-16,7 0-1 0,1 0-34 0,0 0 10 15,12-14-1-15,-7 6 19 0,-3 0-18 16,-1 1 18-16,-1-6-14 0,0 7 15 0,-3 0 17 15,-1 2 9-15,-2 0-2 0,1 1 8 16,-2-1-8-16,0 0-5 0,2 3 0 0,-3-2-12 16,3 3 1-16,-1 0-6 0,-2 0-3 15,0 0 14-15,0 0-14 0,0 0-5 0,13 12-1 16,-4 1-4-16,-4 3-3 0,0 1-1 16,-1 1-2-16,2 6-2 0,-1-2-2 0,2 3 3 15,-1-1-1-15,-1 3-1 0,1 2-3 16,-2-2 9-16,3 4-3 0,-1-6-26 0,-2 7 1 15,-2 1 24-15,0-2-10 0,2 0-1 0,-4-1 6 16,0 1-1-16,0-17-60 0,0 8 1 0,0 3 49 16,-20 23-46-16,17-20 5 0,-5 1 2 15,-1-4 9-15,-3 1 1 0,3-6 4 0,-2-1 18 16,-2-2-3-16,2-2-19 0,2-1-3 0,-4-3 4 16,4 1-27-16,-6-3 10 0,4-1-5 15,2-4-2-15,-2-2 20 0,2 0-15 0,0-2 4 16,-1 0 6-16,1 0-4 0,-4 0 23 15,-16-12 2-15,11 4-18 0,2-3 19 0,0-2 13 16,2 1-12-16,1-2 25 0,1-1 10 0,3 0-12 16,1-4 20-16,6-1-16 0,-1-4 11 0,3-1-15 15,0 15-17-15,0-11 10 0,12-24-17 16,-4 20-1-16,1-2 17 0,1 1 11 0,4 1-19 16,-2 0 10-16,3 2 20 0,2-4-7 15,-2 3-14-15,2 2 14 0,-2-3 30 0,-2 5-60 16,2-1 12-16,0 3 23 0,1-3-17 15,-2 4-6-15,2 2 10 0,-1 2 2 0,-8 0-18 16,1 1-37-16,-3 2-17 0,-1 2-45 16,-4-2-33-16,0 10 15 0,0 0-228 0,0-7 26 15,0 7 29-15,0-10-90 0,-18-8 27 0,13 9 24 16,0 0 22-16,5 1 14 0,0 8 7 0</inkml:trace>
  <inkml:trace contextRef="#ctx0" brushRef="#br0" timeOffset="458969.0171">7994 15176 357 0,'0'0'319'0,"13"0"-56"0,-13-13-3 0,0 13-34 16,0 0-8-16,29-18-31 0,-25 18-30 16,-1-2-4-16,0 2-4 0,1 2-1 0,2 0 29 15,7 9-37-15,-9-4-18 0,4 4 0 16,-2 4-8-16,-1 0 11 0,-1 2-38 0,-1 1-10 15,1 3-1-15,-2 0 3 0,-2 1-12 0,0-11-5 16,0 8-7-16,0 2 12 0,0 4-18 16,0-1-6-16,0 2-1 0,0 1-7 0,0-1-2 15,0-1-8-15,0 1-3 0,0 0 7 16,0-1-9-16,-1 24 8 0,0-25 5 0,-2 1-14 16,-2-4 9-16,4-2-21 0,-2-2 10 0,-1 2-1 15,3-5-5-15,-3-4-2 0,2-1 26 0,0 0-7 16,2-1-36-16,-1-3 2 0,0-2-1 15,1 4-30-15,-2-5 5 0,2 1-6 16,-1 0-49-16,1-1-27 0,0-2-21 0,0-2-47 16,4 2 16-16,-3-4-200 0,2-1-86 0,7-8 24 15,-2-3 34-15,2-2 25 0,1-4 18 16,1 0 18-16,-2 0 8 0</inkml:trace>
  <inkml:trace contextRef="#ctx0" brushRef="#br0" timeOffset="459331.6956">8422 15176 800 0,'8'-5'264'0,"-4"0"-13"16,-2 4-21-16,3-1-34 0,-1 2-18 16,1 2-8-16,-3-1-17 0,3 1 11 0,-2 3 1 15,-3-1-15-15,4 14 3 0,-2 0-6 16,-1 2-2-16,-1-12-31 0,0 7 9 0,0 2-21 0,0 5-6 15,0-1-31-15,0 6 16 0,0-2-9 16,-14 27 17-16,14-38-24 0,0 6 15 16,0 3-22-16,0 2 4 0,0 2-28 0,0-1 13 15,0 0 12-15,0 1-18 0,0-2-3 0,-10 23 18 16,8-27-26-16,1 0 9 0,0-3-2 0,-2-4 1 16,2-3-4-16,1 0-5 0,-3 5-29 15,1-5 0-15,2-1 28 0,0-2-4 0,-2 0-33 16,2-5 0-16,-1 3-61 0,1-2-18 15,0 0-1-15,0-3-22 0,-1 1-58 0,-3-2-34 16,2 0 18-16,-1-1-177 0,-1-1-103 16,3-3 49-16,-7-6 36 0,-2-2 1 0,-1-3 38 15,0-1 10-15,-3-4 15 0,5-3 21 16</inkml:trace>
  <inkml:trace contextRef="#ctx0" brushRef="#br0" timeOffset="459833.5674">7681 15181 446 0,'-5'-2'238'16,"-1"-1"-21"-16,3 1-26 0,0 1-20 0,-1 1-30 16,0-1 22-16,2 0-13 0,-2 0-9 0,1 1-12 15,2 0-17-15,0-2-14 0,1 0 10 0,0 2-35 16,1-1 15-16,2-2-12 0,2 2-9 16,1-2-13-16,11 1 3 0,3-3-7 0,6 3 10 15,2-1-9-15,1 3 16 0,6-1 13 16,-2-3-29-16,4 4 1 0,2 0-19 0,-18 0 24 15,14 0-8-15,6 0-10 0,5 0-17 0,50 10 22 16,-45-3 21-16,-4-7-15 0,4 5-11 16,0-2 2-16,-1-1 19 0,1 1-5 0,3 0-6 15,-4 2 4-15,1-3-11 0,-4 4-6 0,-1-3 5 16,-5-2 11-16,-4 1-9 0,-1 0 2 16,-3-1-27-16,1 1-20 0,-9-2 0 0,-6 1 1 15,-2 1 37-15,-5-2-18 0,-12 0 0 16,6 0-3-16,1 0-5 0,-7 0-4 0,8 0-36 15,-8 0 5-15,0 0 5 0,5 0-69 16,-5 0-40-16,9 0-53 0,-10 0-15 0,-3 0 16 16,0 0-291-16,0 3 31 0,-1-2 31 0,-2 0 36 15,-9 5 22-15,-7 2 22 0,7 1-26 16,-5-1-9-16</inkml:trace>
  <inkml:trace contextRef="#ctx0" brushRef="#br0" timeOffset="460448.2858">7623 16626 229 0,'1'-2'371'16,"-2"1"-62"-16,2-1-36 0,1 2-48 0,-1-2-25 16,0 2 13-16,-1 0-36 0,1 0-22 0,-1 2-8 15,3-1-22-15,-3 0 28 0,3 2-48 0,-3 2-4 16,2 0-6-16,-2 1 8 0,-2 8 18 0,2-5-19 15,0 2-23-15,0 1-5 16,0 4 34-16,0 1-48 0,0 0-27 0,0-1 31 16,0-1-22-16,0 3 12 0,0 0-26 0,0 0 11 15,0 0 3-15,0 0-13 0,0 0-3 16,-7 0 33-16,7-4-32 0,0 0-4 0,-11 8-2 16,10-13 0-16,-1-4-18 0,2 2 8 0,0-3-8 15,-1-1 10-15,1-3-12 0,0 0 11 16,0 0 9-16,0 7-47 0,0-7 15 0,0 0-34 15,0 0-19-15,1 11-36 0,-3-14-25 16,2-1-35-16,0 1 15 0,-7-8-177 0,7 0-134 16,-2 0 32-16,0 0 63 0,0-8 0 0,-1-3 23 15,2-3-49-15,-3-2-2 0</inkml:trace>
  <inkml:trace contextRef="#ctx0" brushRef="#br0" timeOffset="460666.867">7614 16430 354 0,'5'-1'211'0,"3"-4"-38"16,-4 4 29-16,1-1-49 0,-1 0-24 0,-2 0 8 16,2 0-40-16,-1 1 15 0,-1-1-13 0,2 1-5 15,-3 1-23-15,4-2-27 0,-2 1-10 0,2 1-41 16,-1 0 3-16,0-2-195 0,1 0 15 0,1 2 18 15,-1-3-166-15,1 1 25 0,0 2 7 16</inkml:trace>
  <inkml:trace contextRef="#ctx0" brushRef="#br0" timeOffset="461031.5451">7888 16486 229 0,'1'3'373'0,"3"0"-86"16,-1-2-49-16,-1 2-20 0,6-2-18 16,-3 3-18-16,-1-1-34 0,1-3 19 0,-3 1-29 15,4 0-14-15,0-1 27 0,0 0-49 16,-1 2 13-16,-5-2-19 0,7 0-1 0,7 0-17 16,0 0 26-16,4 0 17 0,0 0-44 15,1 0 11-15,20-12 24 0,-17 3-44 0,0 6-5 16,0-2-5-16,-6 0-5 0,6 0-6 0,1 0-6 15,-4 2 27-15,3-2-12 0,-4 3-7 16,0-1 11-16,1 1-6 0,-5 1-16 0,-5-1-4 16,-1 0 18-16,0 1-20 0,-4 1-1 0,1-1-4 15,-1 1-2-15,0-1-5 0,0 1-3 16,1 0-36-16,-4 0-38 0,2 0 10 0,-1 0-51 16,-2 0-38-16,0 1-19 0,-2 0-60 15,-1 2 20-15,-2-1-66 0,-1 1-101 0,-8 2 28 16,0 0-105-16,-4 1 28 0,-3 1 51 0,2 2 32 15,-5 0 9-15,2 0-1 0</inkml:trace>
  <inkml:trace contextRef="#ctx0" brushRef="#br0" timeOffset="461497.6453">7979 16674 487 0,'-2'5'315'16,"4"3"-43"-16,0-4-19 0,-1-1 0 0,3 1-56 15,0-3-6-15,9 6-23 0,-4-1 7 0,1 1 5 16,3-3-42-16,-4-1-13 0,10 1-4 15,-9-4 17-15,3 0-34 0,-3 0-29 0,-10 0-16 16,9 0-3-16,0 0-18 0,5 0 39 16,-1 0-32-16,1 0-14 0,1 0 11 0,3 0-43 15,17-13-25-15,-19 8-10 0,-2-1-12 0,-3-1-15 16,5-1-16-16,1-2-29 0,-1 2 10 16,0-6 6-16,-1 3 8 0,-1-1 7 0,2-1-40 15,-5 1 15-15,3 0 7 0,-4 0 23 0,1 2 8 16,0-1 9-16,-3-1 13 0,-2 4 28 15,2 1 14-15,2-3 24 0,-4 3 13 0,0-1 22 16,0 5-11-16,-3-3 29 0,0 3 10 16,0 0-4-16,-1 2-4 0,-2 0-14 0,0 0 22 15,3 1 14-15,-3 0-14 0,0 0 16 0,0 0 7 16,9 13-31-16,-4 5 25 0,-4-8-12 0,-1-3 9 16,0 5 7-16,0 5-5 0,0 2-38 15,0-2 36-15,0 3-7 0,0-1 4 0,-11 25-9 16,8-19-13-16,-1-4-3 0,2 0-17 0,-2 0-1 15,0-2-29-15,2 0-9 0,-2 1 1 16,0-3 13-16,1 1 21 0,1-4-8 0,-1 0-27 16,1-4-23-16,0-1-23 0,2-2 2 0,-2 0-74 15,-1-1-26-15,0-3-50 0,0 0-49 16,-1-1 20-16,0-2-250 0,4 0-25 0,0 0 35 16,-19-14 32-16,6 3 25 0,-1-3 26 15,4-9 30-15,2-5 9 0,1-3 38 0</inkml:trace>
  <inkml:trace contextRef="#ctx0" brushRef="#br0" timeOffset="462403.2044">8280 14489 261 0,'2'-6'225'0,"-2"0"-18"0,0-2-55 0,1 3 13 0,0-2-27 16,-1 1-24-16,1-2 11 0,-1 8-16 15,0 0 32-15,0-9-37 0,0 0 13 0,0 2-27 16,0 0 14-16,0 0-2 0,0 7-5 16,0-8-12-16,0 1 4 0,9-5-27 0,-7 7-10 15,0-1 16-15,2 2 3 0,-3 3-9 0,3-2 8 16,0 0-26-16,1 2 2 0,0 1-12 0,0 1 16 15,4-1-20-15,12 14 1 0,-9-3 3 0,-1 6-12 16,-1 0 12-16,0-1-10 0,-3 5 13 16,0-3-10-16,-2 4-8 0,-1 1-2 0,1-1 26 15,-2 1-10-15,-3 2-18 0,0-2-8 16,0-1-2-16,0-10-6 0,0 5 2 0,0-1-1 16,0 1 8-16,-13 19 12 0,8-19-5 0,4-3-29 15,1-14 35-15,0 8-27 0,0-1 25 16,0-1-31-16,0 1 44 0,0-7-24 15,0 7 2-15,0 1-3 0,14 0 5 0,0-1 10 16,-3-1-25-16,5-1 6 0,-3-3 28 0,-1 2-19 16,7-3-10-16,-11-1-2 0,2 0-6 15,4 0-4-15,2 0 9 0,-1 0-7 0,13-10 36 16,-18 7-34-16,-2 0-8 0,-2 1 14 16,1 0 9-16,-3-1-44 0,1 0-25 0,-1-1-37 15,-1 1-60-15,1-2 14 0,1 0-294 16,-1 3 16-16,12-8 35 0,-6-1 23 0,0 2 27 15,1-1 60-15,5 1 11 0</inkml:trace>
  <inkml:trace contextRef="#ctx0" brushRef="#br0" timeOffset="463063.5276">10193 14566 451 0,'2'-1'228'0,"0"0"-19"0,-2 1-4 16,2 0-30-16,1 0-9 0,-3 0-10 16,2 0-5-16,0 0 7 0,0 2 8 0,1 1-41 0,-2 0-3 15,-1 4-20-15,3-3 22 0,-3 3-7 16,1 11-23-16,-1-4 5 0,0-2 5 16,0 3-28-16,0 5-4 0,0 2-5 0,0 3 24 15,-13 25-33-15,12-25 10 0,0 3 4 16,-1 1-20-16,0 0 15 0,-2 2-1 0,3-1-19 15,-3 3-5-15,4-3-3 0,0 0-5 16,0-3 46-16,-2 1-7 0,2-15-9 0,0 6 17 16,0 4-13-16,0 1-17 0,0-2-1 15,0 0-15-15,0 0 15 0,0-5-8 0,0 1-5 0,11 20 7 16,-9-26-9-16,1 1-12 0,-2-5 24 0,2 1-45 16,-3-1 20-16,1-2-8 0,3 2-15 15,-3-3 13-15,-1-1-14 0,0 2 2 16,1-2-114-16,-1 2-12 0,0-6-46 0,0 0-60 15,0 0 21-15,0 0-283 0,-12 11 52 16,6-11 38-16,1 1 29 0,0-1 26 0,-2-1 3 16,-10-1 57-16,8 2 15 0,-23-7 11 0</inkml:trace>
  <inkml:trace contextRef="#ctx0" brushRef="#br0" timeOffset="463745.6273">9341 15783 543 0,'0'0'215'0,"0"0"-21"16,2 0-4-16,-2 1-6 0,1-1-18 0,-1 1-22 16,1 1-22-16,-1-2 13 0,0 2-7 0,3-1-14 15,-3 0-15-15,2-1 11 0,1 0-18 0,1 2 7 16,0-2-16-16,1 2 2 0,1 0-7 16,2-2-1-16,1 0-22 0,4 0 5 0,4 0-4 15,4 0-11-15,1 0-5 0,2 0 7 0,28-13 6 16,-24 12-3-16,0-3-18 0,3 2 0 15,-3 0-1-15,1-2-10 0,3 1 7 16,0 0 27-16,-2 0-1 0,0 1-6 0,2 0-15 16,0-2 16-16,-2 2-6 0,4 0-8 0,-6-2-4 15,5 3-16-15,1-1-2 0,1 0-1 16,-3 1 27-16,1 0-1 0,-1-2-8 0,0 1 15 16,4-2-16-16,0 4-4 0,-19 0-2 0,11 0-2 15,7 0 54-15,1 0-21 0,4 0 13 16,-1 0-28-16,-1 0 22 0,1 0-15 15,2 0 8-15,0 0 6 0,-4 0-20 0,1 0-3 16,3 0 13-16,2 0-24 0,1 0-12 0,2 0 16 16,-1 0 13-16,48 7-43 0,-51-4 38 0,3-2-17 15,2 1-11-15,-5 0 27 0,-1 1 14 16,0-1-18-16,-1 0 5 0,-3 1-10 0,-1-3 7 16,-18 0 15-16,7 0-14 0,6 0-9 0,-2 0 16 15,-1 0-5-15,-1 0-9 0,-5 0 0 0,-3 0-4 16,-5 0 7-16,0 0-12 0,-5 0 7 15,0 0-25-15,-3 0 1 0,-6 0 8 16,8 0 7-16,-8 0-17 0,7 0-20 0,-7 0-15 16,0 0 2-16,6 0-103 0,-6-6-18 0,3-2-54 15,-7 6-39-15,-3-1 24 0,-12 0-277 0,1-1 1 16,-5-1 48-16,4-1 10 0,-8 0 24 0,-2 2 46 16,-2 0 19-16,-1 2 22 0,-2-1 14 15,-2 0-8-15</inkml:trace>
  <inkml:trace contextRef="#ctx0" brushRef="#br0" timeOffset="464729.3486">9478 16481 547 0,'1'-2'347'16,"1"2"-30"-16,0 0-22 0,0-3-30 0,0 3-56 15,1-2-10-15,-2 2-14 0,2 2-35 0,-1-1-10 16,-2-1-19-16,4 4 10 0,0 1-2 16,0 0-39-16,5 6-1 0,-4 1-8 0,4 3 6 15,-7-3-7-15,4 1 9 0,2 6-43 0,-1-1 29 16,3 2-7-16,-4 0-6 0,5-2-7 15,-4 6-12-15,1-6-3 0,1 2-7 0,-2 0-3 16,0 3 9-16,2-4-4 0,-2 2-4 16,0-2 2-16,-1 5-15 0,3-5 2 0,-1 1 0 15,2 0-2-15,-3 0 6 0,1-5-2 0,-1 2 13 16,-2-4-11-16,1 0-6 0,0 1 17 0,0-4-3 16,-2-6-4-16,-1 0-3 0,-1 1 0 15,0-1 8-15,0-1 3 0,-2 0 7 0,2-1-7 16,1-1 9-16,-3 1-21 0,0-2-26 0,0 0 42 15,0 0-20-15,0 0-1 0,0 0 0 16,4-11-27-16,-2 5-9 0,-2 1 37 0,2-3-31 16,-2 2 3-16,2-14 15 0,-1 2-23 0,-1-4 22 15,0-3-5-15,0-1 10 0,0 12-39 16,0-8 29-16,0-4 3 0,0-1 0 0,0-2 13 16,0-1-26-16,-14-30 15 0,13 30-5 15,-4-2 0-15,5 2 0 0,-5-2-6 0,-1 1 19 16,0-1-13-16,1 3 10 0,0 1-10 0,0 0-6 15,0 0-20-15,1-1 20 0,-2 5 2 16,2-5 3-16,2 8 3 0,-1 1-23 0,1 1-1 16,0 2 25-16,2 4-7 0,0 1 2 0,0 4-12 15,0 8 22-15,0-10-8 0,0-3 20 0,0 4-9 16,0-1-11-16,0 3-17 0,0 0 21 16,0-1 16-16,0 8-23 0,10-11 5 0,-6 6-24 15,1 3 3-15,1-1 0 0,1 2 20 16,10-2 1-16,3 2 1 0,0-1-2 0,-8 2 1 15,4 0 9-15,6 0-33 0,4 0 20 16,1 0-9-16,1 0 15 0,1 0 1 0,3 0-14 16,35 13 15-16,-52-13 2 0,10 0-5 0,5 0-14 15,-1 0 36-15,4 0-26 0,-2 0 3 16,1 0 3-16,-3 0-3 0,-2 0-1 0,-1 0 1 16,-3 0 5-16,0 0 1 0,-1 0 0 0,-4 0-2 15,-3 0-18-15,-6 0-12 0,0 0 43 16,-1 0-17-16,-8 0 4 0,8 0 3 0,-8 0-21 15,7 0 2-15,-7 0-6 0,0 0 1 0,7 0-19 16,-7 0-55-16,0 0-5 0,7 0-10 16,-7 0-20-16,0 0 2 0,10-3-56 0,-13 5-34 15,0 1 19-15,0-1-162 0,2 0-99 0,-4 3 20 16,1-2 26-16,-8 7 53 0,0-3 1 16,-3 4 20-16,-4-1-16 0,4 0-9 15</inkml:trace>
  <inkml:trace contextRef="#ctx0" brushRef="#br0" timeOffset="465213.7351">10137 16377 231 0,'2'2'355'16,"1"0"-58"-16,1 0-60 0,1-1-19 16,-3 1-30-16,2-2-14 0,0 1-11 0,1-1 3 15,0 0-19-15,-2 0-20 0,1 2-30 0,3-2 33 16,-7 0-19-16,0 0-25 0,9 0-14 0,-1 0-2 15,1 0 24-15,-3 0-15 0,6 0-18 16,16 10 6-16,-15-5 4 0,2 3 0 0,-5-1-21 16,3 3 8-16,-2-2-35 0,-2 4-2 15,2 0 12-15,-5-1 20 0,-2 4-52 0,0 0 7 16,-3 0-14-16,-1-15 45 0,0 14-30 0,0 3-5 16,-15 16 17-16,4-15 2 0,1 1-38 15,0 0 13-15,-4 2 34 0,0-6-23 0,-1-4-8 16,0 3-3-16,-1-1-3 15,0-1 26-15,2 1-9 0,2-3-16 0,4-4 20 0,-2 3 6 16,1-3-23-16,4 0 34 0,-1 0-36 16,1-2 34-16,2 0 14 0,0 0-9 0,2-3 23 15,1 1-18-15,0 0-4 0,0 0 20 0,0-2-8 16,0 0-6-16,0 0-3 0,10 10-5 0,-4-7-3 16,-1-2-1-16,3 0-2 0,-1 1-4 0,12 0 16 15,0-1-6-15,-1 0-2 0,-8-1-3 16,5 0-45-16,2 0-9 0,1 0-49 0,18-13-2 15,-17 12-28-15,-1-6-2 0,-4 0-24 16,2-3-20-16,-1 0-24 0,0 1-19 0,-1-1 17 16,-2 0-95-16,1-3-25 0,-2-1-25 15,-1 0-14-15,-1-1 7 0,0 2 26 0,1-2-1 16,0 1 93-16,-1-1 149 0</inkml:trace>
  <inkml:trace contextRef="#ctx0" brushRef="#br0" timeOffset="465723.3075">10552 16604 973 0,'10'-13'167'0,"1"-1"-7"0,0 2-1 0,-2-2-5 15,0 4 17-15,4 2 6 0,-2-1-28 16,-3 4-2-16,2 0 8 0,-2 3-5 0,-3-1-17 15,11-2 17-15,-8 2-48 0,-1 1 13 0,-3 1-7 16,1 1-20-16,-5 0 5 0,0 0-2 0,0 0-7 16,0 0 7-16,8 13-9 0,-10-7 6 15,-3 8-9-15,0 7-32 0,-3-4-4 0,-4 1 11 16,0-1-6-16,5 0-3 0,-3-1 2 16,-3-4 10-16,4 5-4 0,0-2-3 15,1-2-6-15,-1 2-6 0,1-3-2 0,0-2-11 16,2-1-8-16,1-3 5 0,1-3-3 0,3 4-3 15,-3-4-16-15,2 0 12 0,2-3 0 16,-1 1-18-16,1-1 17 0,0 0-1 0,1-2-6 16,1-1-7-16,-1 1 11 0,3 0-2 0,-1-4 1 15,6-4-3-15,2-4-15 0,-1-1 33 16,3 2-8-16,-3-4-5 0,3 0 22 0,1-1-23 16,-1 0 14-16,-1-2-21 0,3 4 11 0,-5-2-13 15,4 2-5-15,-2 7 29 0,-2-1-8 16,-3 2 8-16,0 1-7 0,-3 2-13 0,-1 0 5 15,3 5-14-15,-1-1 13 0,-2 1 1 0,-3 0 0 16,0 0 2-16,0 0-27 0,12 12 57 16,-6 1-12-16,2 0-7 0,-2 3-14 15,1-7 22-15,-3 8 7 0,0 0-14 0,1-1 5 16,-3 2-10-16,2-6 8 0,-4 2-2 0,2 5-6 16,1 0 6-16,0-2-9 0,-2 4-22 0,-1-9 18 15,2 1-12-15,1-3 16 0,2 4-30 16,-5-3 33-16,0-3-41 0,2-1-11 0,4 5 3 15,-6-12-38-15,0 7 6 0,0-7-48 0,0 8 2 16,0-8-30-16,-4 8-15 0,2-11-5 0,-1 0-36 16,-1-1 1-16,1 0-17 0,1-2 19 15,-5-11-166-15,-3-1-87 0,1 0 56 0,-1-1 0 16,1-2 14-16,2 1 25 0,-5-2 15 16,2 2-47-16</inkml:trace>
  <inkml:trace contextRef="#ctx0" brushRef="#br0" timeOffset="465979.8112">10689 16574 388 0,'-10'-16'280'0,"0"1"-36"0,-1 1-34 0,5 3-6 15,-2-1 1-15,2 4-25 0,2 3-11 0,1-1-15 16,1 2-6-16,1 0 13 0,-2 4-24 0,3-3-26 16,0 0-22-16,0 3 30 0,0 0-36 0,0 0 11 15,0 0-4-15,13-6-21 0,-7 6 5 16,-2-1-9-16,1 1 10 0,2 0 5 0,0 0-25 16,5 0 16-16,1 0-10 0,3 0-18 15,2 0 10-15,0 0 0 0,-1 0-7 0,-2 0 5 16,-1 0-6-16,-4 0-4 0,0 0-12 0,-1 0 9 15,-1 0-11-15,1 0 12 0,-4 0-25 16,-5 0-32-16,9 0 5 0,-1 0-7 0,-8 0-50 16,6 0-22-16,-6 0-7 0,6 0-45 15,-6 0-13-15,0 0 15 0,0 0-236 0,7 0-61 16,2-8 21-16,-4 5 25 0,-3 0 26 0,4 0 48 16,5-7 9-16,12-3 7 0</inkml:trace>
  <inkml:trace contextRef="#ctx0" brushRef="#br0" timeOffset="467451.9067">11294 16412 512 0,'-3'0'322'0,"3"-1"-26"0,-1 1-50 0,-3 0-53 16,4 1-15-16,0-1-10 0,-1 2-2 0,1-1-26 15,-1 2-23-15,1 0-8 0,-2 0-14 0,-2 3 19 16,0 8-26-16,1 0-1 0,-5 1-24 16,4 1 9-16,-1 1-3 0,1 3-10 0,3-2 18 15,-4 0-21-15,5-7-22 0,0 6 32 16,0-1-46-16,0 5 11 0,0-2 18 0,0 1-20 16,0 1-11-16,0-2 4 0,0 2-11 0,0-2 14 15,0 0 12-15,0-3-31 0,0-4-1 16,0 1 3-16,14 15 6 0,-13-20-2 0,-1-1 15 15,0 0-9-15,1-1 5 0,-1-6 0 0,0 0-40 16,0 0 18-16,0 6 7 0,0-6 3 16,0 0 11-16,-1 9-6 0,2-10-26 0,1-1 39 15,0 1-10-15,-1-3-18 0,2 1-2 0,0-4 4 16,3-6 4-16,-1-2 30 0,-1 0-16 16,1-2-8-16,-1-1 2 0,0-1-16 0,0 3 21 15,-2-7-1-15,1-1 25 0,-3 1-16 0,1-2 18 16,0-2-6-16,-1 14 4 0,0-7-4 15,0-4-4-15,0-1 1 0,0 0 7 0,0 0-16 16,0 0 13-16,0 1-5 0,0 2-3 0,14-22-22 16,-10 21 23-16,4 5 2 0,1 0-4 15,-3 2-3-15,8 1-3 0,-2 2-2 0,2 0-6 16,1 2-2-16,-1 3-3 0,3 2 0 0,-2-1-1 16,3 1-23-16,-3 1 2 0,2 1 15 0,0 4 11 15,-11 0-26-15,5 0 5 0,4 0 0 16,15 16 2-16,-18-9-16 0,3 2 1 0,-3 0 3 15,-5 0 5-15,-3 0 11 0,0-2 9 16,-3 2-19-16,2 0 2 0,-2 8-17 0,-1-17 2 0,0 12 3 16,0-2 9-16,0-1-18 0,-13 6 19 15,6 3-1-15,-2-10 1 0,2 1 1 16,-3-4 2-16,5-1-4 0,-1 0 4 0,-1-1 1 16,-1-3 18-16,1 3-1 0,7-3-1 0,-8 0 24 15,8 0-4-15,-9 0-1 0,3 0-30 0,6 0-2 16,-8 0-2-16,1 0 14 0,7 0-1 15,0 0 1-15,0 0-4 0,-11-3-1 0,14 2 1 16,3 1-7-16,2 0-1 0,11 1 1 16,-10-1-4-16,23 11 2 0,-9-5 1 15,0 1 1-15,-4 1-9 0,4 2 2 0,-4 0 0 16,1 0-6-16,-4 2 29 0,2-1-1 0,-6 0-2 16,-2 2-28-16,0-1 13 0,0 2 0 0,-7-7 1 15,-2 5 0-15,-1-12 0 0,-13 21-1 0,7-14-10 16,-4 5 21-16,-2-2-1 0,-6-3-1 15,3 1 0-15,-2-2-33 0,-3-2-12 0,2 3-3 16,-4-7 9-16,-1 1 5 0,0 1 21 16,12-2-23-16,-5 0 2 0,-3 0 45 15,4 0-3-15,-21-14 0 0,25 13-2 0,-5-4-1 16,5 3-2-16,2-4-60 0,2 2 22 0,2 1 18 16,0-1-8-16,0 3 2 0,1-2 1 0,-1 1 9 15,2 0-5-15,1 0-4 0,-2 1 16 16,3-2-22-16,-2 2 29 0,0-2-11 0,1 2 12 15,0 0 1-15,0-1-3 0,1-1-5 0,0 0-15 16,1 3 9-16,0 0 18 0,0 0-10 0,0 0 0 16,0 0-1-16,0-7-12 0,0 7 19 15,0 0 0-15,0 0 4 0,0 0-2 0,0 0-15 16,0 0 0-16,0 0 24 0,-3-10-3 16,3 11-2-16,0 0-1 0,0 2-23 0,0 1 0 15,0-1 2-15,0 4-13 0,0-2 24 0,2 2-2 16,-4-1 5-16,2 2 2 0,0 2-2 15,0 4-6-15,0 4-8 0,0-1-12 0,0 3 21 16,0 0 0-16,-5 21-1 0,2-20-22 0,1 0 14 16,-6-2 7-16,5-1 0 0,1 3-1 15,-2-2 1-15,2-2 0 0,-3 0 4 0,0-1 0 16,1 1 9-16,1-4 0 0,-1-3-11 0,2-3 0 16,-2 1 20-16,4-3-5 0,-1 1-26 0,-2-1 1 15,2-1 0-15,1-1 1 0,-1 2 1 16,-1-3 0-16,1 3 14 0,1-3 1 0,0 1-60 15,0-3 2-15,0 0-71 0,0 0-56 0,0 0-50 16,-3-11 19-16,3 4-276 0,3-10 35 16,-3 7 7-16,0-6 0 0,0-8 42 0,0-1 28 15,0-8 72-15,0-3-2 0</inkml:trace>
  <inkml:trace contextRef="#ctx0" brushRef="#br0" timeOffset="468346.4908">12465 15071 464 0,'1'3'244'0,"-1"3"-49"0,1-2 6 16,1 0-18-16,-1 1-14 0,1 0 1 0,6 6-15 15,-4 0-19-15,2-2-19 0,-1-4-3 16,1 2-1-16,3 1-13 0,2 1-8 16,-2-2-2-16,3 0-18 0,1 0-4 0,0-2-4 15,3 1 6-15,-4-1-29 0,1-2 6 0,1-2-3 16,-6-1 17-16,2 0-3 0,0 0 9 16,-1 0-38-16,18-11 25 0,-13 6-2 15,2-5-31-15,-2 2 2 0,-2-1-10 0,0 0-6 16,-3-1 6-16,1-1 6 0,-1 1 3 0,-2-5-19 15,0 2 18-15,-2-1-13 0,0 5 39 16,-3-1-24-16,-1 1 8 0,-1 3-5 0,0 6 3 16,0-7 0-16,0 7 28 0,0-9-39 0,0 3 1 15,-10-4-13-15,-2 1-12 0,3 4 14 16,-1 2 5-16,0 2 9 0,0-1-9 0,10 2 7 16,-12 0 4-16,-20 14-29 0,13-4-9 0,-3 4 57 15,2 1-39-15,4 0-15 0,1 2 16 16,-3 3 23-16,0-4-5 0,5 5-30 0,2-2 4 15,-3 4 38-15,1 0-32 0,3-2-4 0,1 8 11 16,3-1 24-16,0-2-31 0,5 2-19 0,1-15 16 16,0 8 0-16,19 24 32 0,-2-24-29 15,-2 2-6-15,8-2 7 0,2 1 24 0,0-3-22 16,2-1 23-16,2-2-22 0,-2 0 28 0,5-1-9 16,-1-1-28-16,2-3 26 0,-1-2-11 15,0 1 17-15,-5-1-1 0,1-3-11 0,0-1 0 16,-1 0 21-16,-1-2-4 0,-6-2-22 0,-3-1-13 15,-3 0 1-15,-14 0 13 0,15 0-70 16,-1 0-25-16,7-14-32 0,-14 8-22 0,3-4-47 16,1 0 17-16,-5-4-240 0,4 2-59 15,-1-2 41-15,-1-4 29 0,9 1 48 0,-6 0 29 16,3-3 4-16,-1-1 3 0,2 2 14 0</inkml:trace>
  <inkml:trace contextRef="#ctx0" brushRef="#br0" timeOffset="468699.548">13605 15043 448 0,'8'-5'328'0,"-4"0"-62"0,1 3-50 0,-1 0-12 16,2-1-12-16,-4 3-17 0,2 0-7 0,0 1 12 15,-1 1 16-15,1-1-27 0,1 2-2 0,6 7-10 16,1 3-41-16,-3 0-14 0,3 1-4 15,0 0 5-15,-1 5 4 0,-4 3-18 0,6 1-3 16,2-1-2-16,-5 0-5 0,4 2-26 16,-2-2 8-16,1 4-7 0,2 1-19 0,-2-1-4 15,1 0-1-15,0 1-5 0,-3-2 24 16,3 0-6-16,-2-2-32 0,2 0-1 0,-4-2-2 16,2-1 13-16,2-2 4 0,-5-1-4 15,6 2-1-15,-9-6-3 0,1 0-1 0,2 3-13 16,-8-7-33-16,3-1-13 0,0-5-20 15,-3-1-36-15,0 0-23 0,-1-2-8 0,0 0-41 16,0 0 15-16,0 0-110 0,2-15-66 0,-2 8-86 16,-3-9 27-16,3 7-18 0,0-5 27 15,0-5 19-15,-9-23 1 0</inkml:trace>
  <inkml:trace contextRef="#ctx0" brushRef="#br0" timeOffset="468961.2442">14019 15174 577 0,'2'-9'317'15,"-4"3"-58"-15,4 2-34 0,-2 0-22 0,0 2-15 16,0 2-16-16,0 0-8 0,-2 3-19 0,0 1-27 16,-7 8-2-16,0 4-4 0,-5-1-5 0,1 2 7 15,-6-2-21-15,5 3-5 0,-4 1 6 16,-2-1-18-16,-1 1-23 0,-1-1 3 0,-2 2-4 16,0 2 7-16,-3 0-18 0,6-1 2 15,-4-2-15-15,2 2 4 0,0-4-5 0,0 2 2 16,2-1 11-16,3-4-34 0,2 6 45 15,-2-2-25-15,4-4-52 0,-7 1-17 0,7-2-9 16,5-3-29-16,-6 0-34 0,10-1-42 16,0-3 14-16,2-3-150 0,1-2 23 0,2 0 22 15,0-1-142-15,3 0 25 0,0-1 25 0,1-1-22 16,9-8 6-16</inkml:trace>
  <inkml:trace contextRef="#ctx0" brushRef="#br0" timeOffset="469627.5322">14431 15065 480 0,'8'-2'294'0,"-2"2"-27"0,-1 0-40 16,0 3 1-16,0-1-25 0,-2 1-13 0,-1-1 13 15,1 2-34-15,0 2 19 0,-2 1-28 0,4 11-27 16,-5-10-14-16,0 7 2 0,0 2-8 16,0 1-19-16,0 3 9 0,0 0-25 0,-9 19-2 15,5-17 1-15,-3 1-9 0,7-1-8 16,-4 2-4-16,0-2 17 0,-1 1-35 0,2-1-13 0,-1 0 5 16,1 1-3-16,0-1-8 0,-2 0 3 15,2-2 18-15,0-2-32 0,0-3 1 16,-2 1 4-16,1-3 13 0,1-2-27 0,1-4 4 15,2 0-8-15,-3-2 7 0,2 0 6 0,1-3-1 16,0-1 32-16,-2 1-23 0,2-1-8 16,-2 0 8-16,2-2-20 0,0 0-13 0,0 0 19 15,0-2-7-15,-1 0 4 0,2-1-17 0,1 0 32 16,-2-3 4-16,0-13-18 0,0 9 21 16,0-5-29-16,0-4 6 0,0-1 11 15,0-5 11-15,0-1-18 0,8-29-9 0,-5 25 7 16,3 1 0-16,-3 0 1 0,2 0-1 0,3-3 16 15,1 3 9-15,1 0-12 0,3-3 5 16,1 2-4-16,1 4 16 0,-2-3-2 0,1 8-12 16,0-3-2-16,-1 2 0 0,3 4 2 15,0-1-1-15,2 5-1 0,-3 6-2 0,3 1-11 16,-3-2 0-16,1 7-1 0,-16 2-14 0,13 0 0 16,17 11 39-16,-15-1-3 0,-3 1-37 15,1 1 19-15,-3 2-24 0,-4 2 12 0,0 0 1 16,-2-1 2-16,-4-1-4 0,0-4 10 15,0 4 7-15,-16 18-2 0,8-14 1 0,-4-2-19 16,-3-4 9-16,-1 1-2 0,-1-3 30 0,-2 0-13 16,1 1-1-16,0-3-12 0,3-4 4 15,-7 2-30-15,0-1-12 0,2-2-32 0,1 0-11 16,0-1-34-16,8-2-33 0,-1 0-81 16,-1 0 21-16,-14-10-249 0,17 7 33 0,2-3 30 15,0 2 5-15,2-8 31 0,0 2 23 0,2-9 17 16,4-2-47-16</inkml:trace>
  <inkml:trace contextRef="#ctx0" brushRef="#br0" timeOffset="470145.7507">14799 14508 259 0,'0'-5'326'0,"-3"3"-33"0,0-2-38 15,3 1-29-15,-1-1 4 0,-2 1-42 0,3 0-1 16,0 1-16-16,0-2-11 0,0 2-29 16,1-2 19-16,2 3 12 0,0-1-27 0,0-2-32 15,2 3 15-15,2-2-15 0,8-1-19 16,-1 0 26-16,-2 3-18 0,6-2-4 0,-2-2-3 16,-2 4-9-16,6-2-8 0,-1 0-7 0,-3-2 19 15,2 1-16-15,-3 1 12 0,-3 0-14 16,-3 2-11-16,-2-1-14 0,0 2 1 0,-2-1-1 15,0 1 5-15,-2 0-19 0,1 0 22 16,-2 0-23-16,3-2 8 0,-2 2-6 0,-2 0-8 16,3-1-3-16,-3 1 23 0,2-1-23 0,-2 1-1 15,2-2-2-15,-1 2 0 0,-2-3-121 0,2 1-40 16,-2 2-84-16,0 0 20 0,0 0 20 16,0-10 17-16,0 3-300 0,0-5 37 0,10-22 47 15,-7 12 28-15,-1-1 21 0,7-2 18 16,1 4 17-16,8 0 10 0</inkml:trace>
  <inkml:trace contextRef="#ctx0" brushRef="#br0" timeOffset="470929.6211">16121 14070 707 0,'0'-1'199'0,"-1"0"-7"15,1-1-34-15,-1 1-21 0,-1 0 0 0,2 1-2 16,0 0-16-16,-2 0 10 0,2 1-12 16,-3 0 5-16,3 2-1 0,-1-2 2 0,-2 4-27 15,3-1 1-15,-2 2 3 0,-5 8 4 0,-1 3-3 16,0 0 3-16,-4 2-31 0,3 1-16 0,-5-1-7 16,3 5 7-16,1 1 0 0,-1-1 13 15,-2 1 9-15,0 0-3 0,0 1-4 0,0 2-52 16,1 3-6-16,-3 0 62 0,1 1-33 15,2 0-10-15,-3 6-5 0,1-5-12 0,1 4 24 16,2 0-17-16,0 0 15 0,-1 1-18 0,5 0 1 16,0 1-1-16,3-1 9 0,-1 4-4 15,2-4-14-15,3-17-6 0,0 7-3 0,0 7 1 16,17 37 30-16,-8-39-46 0,3 2 15 16,1-2-2-16,0-3 3 0,4-3 1 0,-2 1-15 15,3-6-44-15,0 0 2 0,-3-5-5 16,4 1-40-16,2-5-30 0,-2 2-31 0,3-3 14 0,5-2-164 15,-4-4-150-15,0-2 47 0,2-1 29 16,-13-3 23-16,4 0 65 0,6 0-27 0,20-20-7 16</inkml:trace>
  <inkml:trace contextRef="#ctx0" brushRef="#br0" timeOffset="472126.0273">17315 14439 451 0,'2'0'284'0,"0"0"-43"0,3-2-37 16,-2 2-3-16,2-1-26 0,-1 1 16 0,1 0-12 15,1 0-20-15,2 1-1 0,1-1-26 16,2 0-9-16,6 0-7 0,0 0-8 0,2 0 2 16,19 10 14-16,-21-10-31 0,1 4 0 15,-9-4 3-15,1 0-9 0,3 0-9 0,1 0 15 0,-5 0-26 16,-2 0-10-16,1 0-3 15,-8 0 14-15,9 0 4 0,-9 0-27 0,6 0 6 16,-6 0-18-16,7 0 7 0,-7 0-3 0,0 0-4 16,6 0-64-16,-6 0-28 0,0 0-41 15,8 0-56-15,3-11 15 0,0 1-330 0,0-1 27 16,1 0 50-16,0-3 10 0,5 4 25 0,-1 1-30 16,0-7 15-16,-2 0 84 0</inkml:trace>
  <inkml:trace contextRef="#ctx0" brushRef="#br0" timeOffset="473049.397">18123 14116 401 0,'3'-2'306'0,"-3"-2"-64"16,1 3-14-16,-1-1-47 0,0-1 9 0,0 3-22 15,1 0-11-15,-2 3-3 0,1-1-13 16,0 3-5-16,-1 2 0 0,-4 11 3 0,1 2-29 16,-2-2-25-16,2 1-11 0,0 1-13 0,-1 3-1 15,1-2 12-15,-2 5-25 0,3-4 3 16,-2-2 19-16,4 4-32 0,1-4-11 16,-2 5 27-16,2-15-1 0,0 5-32 0,13 17-5 15,-1-17-6-15,-7-1 17 0,5-3-11 16,0 2 10-16,2-2 7 0,1-1-11 15,0 1-10-15,3-6-1 0,-1-2 23 0,2 1 9 16,-4-2-24-16,-1-1 8 0,-12-1 26 0,13 0-4 16,16-11-16-16,-13 4-9 0,0-3 21 0,-3-1 0 15,8 0-4-15,-8-4-3 0,3 0 36 0,-3-2-10 16,1 0-5-16,-4 2-7 0,1 1 13 16,-4-1-3-16,1 2-7 0,-4 2-2 0,-1 4-22 15,-1 3 28-15,-1 1-27 0,0-2 2 0,3 2-16 16,-4 2-8-16,0-1 13 0,-1 2-11 15,-3 3 13-15,1 0 6 0,0 2-11 0,-6 5-1 16,-3 2-4-16,2 2-13 0,2 0 17 0,-2 0-8 16,2 3-17-16,2-3 21 0,2-1-7 15,2 0-9-15,-2-2-21 0,4 0 21 0,0-11 15 16,0 7-10-16,0-1-20 0,15 14 3 0,-6-10-5 16,6 1 26-16,2-1-1 0,0-3 2 15,-2 0 11-15,3-4-11 0,-1-2-3 16,-7-1 3-16,4 0 26 0,1 0 1 0,26-15-12 15,-22 8-4-15,1-7 11 0,1 3 22 0,1-6-16 16,-5 1 7-16,2-3-9 0,-4-1 0 16,-1 0-18-16,-1-2-3 0,-2-3 0 0,2 5 9 15,-2-2 3-15,1-3-19 0,-3 2 10 0,-2-2-2 16,-1 1 5-16,-1 1-14 0,-4 2-41 16,2 0-9-16,2 2 3 0,-5 10-73 0,0-4-16 15,0 0-32-15,0-1-44 0,0-2-42 0,0 1 23 16,0 0-237-16,0 1 37 0,10-15 32 15,-3 15-10-15,0 1 31 0,1-3 2 0,-2 0 23 16,2 1 24-16,1 0 23 0,-1 0 33 16</inkml:trace>
  <inkml:trace contextRef="#ctx0" brushRef="#br0" timeOffset="473375.0745">18904 13645 219 0,'0'-4'240'0,"0"0"0"0,2 2-41 16,-2 0-28-16,0-3-8 0,2 2 8 0,-3-1-2 15,2 3 0-15,1 0-5 0,0-3-26 0,3 3 12 16,-1 1-6-16,1-2-29 0,2 2 34 0,13 0-36 16,-11 0 32-16,4 0-21 0,5 0-32 15,1 0 42-15,3 0-38 0,-1 0 1 16,1 0-7-16,25 11-1 0,-24-9-9 0,-3 1-9 15,-10-3-7-15,1 0-7 0,1 0-3 0,-1 0-6 16,-2 0-5-16,0 0-4 0,-9 0-5 0,9 0-4 16,-4 0-24-16,-5 0-14 0,8 0-21 15,-8 0-4-15,6 0-52 0,-6 0-26 0,0 0-29 16,0 0-29-16,0 0-7 0,0 0 16 16,12-1-200-16,-14-1-72 0,1 2 31 0,-4 0 60 15,4 2 23-15,-4-2-48 0,0 0 11 0,0 0-6 16</inkml:trace>
  <inkml:trace contextRef="#ctx0" brushRef="#br0" timeOffset="473627.9196">19175 13646 224 0,'-8'6'257'0,"1"-3"-24"0,2 3-16 16,-3 5 4-16,-4 0-29 0,3-1 1 0,1 0-9 15,1 5-19-15,5-5-13 0,-4 7 19 16,-1-2-26-16,3 3 17 0,-1 0-33 0,0 4 8 16,-1-3-56-16,-2 4 1 0,4-1 16 0,-2 1-13 15,1 0-21-15,-1 1 12 0,2-2-4 16,-3-1-12-16,3 2-6 0,-1-2-7 0,-1-1 10 15,1 0-39-15,-3-2 14 0,4-4 11 0,2 4-16 0,-5-6 2 16,5-1-7-16,-1-1-15 16,-1-1-2-16,3-1 48 0,-1-3-38 0,0 1-7 15,0 0-10-15,2 0-58 0,-2-3-23 16,1 1-42-16,1 1 11 0,0-3-266 0,0-2-53 16,0 0 20-16,0 0 28 0,13 11 13 15,-8-10 47-15,14 3 14 0,4-2 26 16</inkml:trace>
  <inkml:trace contextRef="#ctx0" brushRef="#br0" timeOffset="474464.3034">19678 14227 519 0,'3'-3'197'0,"-2"0"-51"15,1-2 43-15,-2 1-7 0,0 0-22 0,2-1-5 16,-4-1-18-16,4 2 0 0,-4-2-11 16,2 1-15-16,0 5-11 0,0 0-8 0,0-10 1 0,0 0 4 15,-13-9-31-15,7 5 3 0,-3 6-5 16,4 1 10-16,-8-3-24 0,4 3 22 0,2 3-18 16,-1-3-14-16,0 5 19 0,1 0-11 15,-1-1 3-15,0 3-23 0,2 0-2 0,-4 0-1 16,1 0 8-16,-5 0 22 0,-21 12 8 15,17-4-31-15,0 0-6 0,2-1-1 0,-3 3 41 16,-2 1-38-16,6 1-18 0,-3 3 6 16,4-3 25-16,1 1-30 0,0 2 38 0,0 2-33 15,-2-2 18-15,5 1 15 0,-4 3-36 0,5-1-8 16,0 0-6-16,2-4 29 0,6 6 4 16,-4 2-36-16,5-3 20 0,0-9 8 0,0 5 19 15,0 4 1-15,21 21-38 0,-12-22 47 0,3-1-44 16,1-1 15-16,2 2-12 0,1-7 5 15,2 6-1-15,0-4 22 0,3-1-25 0,2-1-17 16,0 0 37-16,2-3-15 0,-2-2 0 16,1 1-3-16,-1-2-1 0,1 0-2 0,-1-3 8 15,2-2-1-15,0 0-2 0,-15 0-2 0,9 0-2 16,23-12 0-16,-20 5-2 0,1 1-5 16,-1-8-1-16,1 3 0 0,-4-1-1 0,2-3 0 15,-1-2-8-15,-4 0 1 0,3 2 0 0,-4-3 0 16,-2-1 1-16,-1-1-1 0,-1-4 18 0,-2 2 32 15,-1 1-5-15,-4-1-5 0,-3-3-27 16,-1 14-5-16,0-6 16 0,-10-21-15 0,1 18 14 16,-1 3-23-16,-2-2 2 0,-1 2 17 15,0 2-9-15,-1 2-2 0,2 1 1 0,-3 4 21 16,2 0-16-16,0 0-14 0,3 6 27 0,-3-1-15 16,2 3-4-16,11 0-20 0,-14 0 42 0,-17 14-22 15,16-7 2-15,-3 2-6 0,0 2 3 16,2 1 1-16,-1 2 3 0,2 1 18 0,1 1-40 15,1 5 25-15,1-2-4 0,-2 3 9 16,2 1 6-16,1 1-9 0,-3 1-1 0,5-3-3 0,2 4-12 16,-1-2 10-16,0 1 12 0,-1 1-5 15,4-1-12-15,-1 2 24 0,-2-2-18 0,2 1-9 16,-1 2 25-16,1-1-36 0,1-2 23 16,-3 0 1-16,2-1 1 0,-1-1-30 0,1-3 28 15,1-3-7-15,1-2-17 0,0 2 19 16,-1-3-2-16,3-3 0 0,0-3-29 0,-2 0 9 15,4-1 3-15,0-2-63 0,-2-1-40 16,1 1-35-16,-1-3-21 0,2 2-25 0,-1-4-46 16,0 1 22-16,1-1 20 0,2-1 18 0,1 1-280 15,1-2 38-15,7-6 31 0,6-2-24 16,3-4 26-16,1-1 85 0,1-1-1 0</inkml:trace>
  <inkml:trace contextRef="#ctx0" brushRef="#br0" timeOffset="474975.5378">20427 14119 708 0,'0'-1'284'15,"0"1"-46"-15,0 0-14 0,0 1-31 0,-2 2-6 16,2 0-20-16,-3 1-14 0,0 2 5 16,-4 8-2-16,-1 3-37 0,-5 0-15 0,-1 2 22 15,0 0-19-15,0 0-18 0,1 3 21 0,1 0-31 16,-2-3-15-16,-2 2 14 0,1 1-6 15,5 0-21-15,-5 0 25 0,2 2-2 0,2-1-11 0,0 1-16 16,3-1-14-16,-3 0 17 0,3 0 13 16,0 1-2-16,1-2-7 0,0-1 11 15,5 1-18-15,-5 0 6 0,5-2-7 16,-1-2-5-16,2 1-4 0,1-9-3 0,0 1 10 16,0 3-5-16,13 14-9 0,-8-13-7 15,-1-4-10-15,1-2-3 0,0-3 1 0,2 0 14 16,-4-2-20-16,1 0-4 0,0 1-4 15,1-3 0-15,0 1-81 0,1 0-2 0,-1-3-48 16,1 2-30-16,-6-2-30 0,12 0 18 0,15-15-165 16,-13 8-81-16,6-1 15 0,-1-4 29 15,2-1 24-15,-1-2-7 0,-1 0 28 16,-1-2 45-16,-1-1 27 0</inkml:trace>
  <inkml:trace contextRef="#ctx0" brushRef="#br0" timeOffset="475264.2847">20614 14409 537 0,'4'-4'281'0,"-1"1"-58"16,-1 0-20-16,-2 1-19 0,2 2 9 0,1 0-22 15,-2 0-13-15,2 3 9 0,-1 0-29 16,0 1 27-16,4 8-37 0,3 5 2 16,-2-2 5-16,-1-1 5 0,0 3-24 0,1 0 9 15,1 0-12-15,-1 1-13 0,-2-1-11 0,3-2-9 16,-3 3-8-16,4-3-9 0,-4 0-5 0,-1 0 40 15,-2-3-21-15,5 1 1 0,-3-3-18 0,2 5-6 16,-1-5-7-16,-1-3 5 0,-2-1-14 16,0 0-17-16,0-3 22 0,1 2-5 15,-1-2-98-15,0 1-3 0,-2-1 3 0,1 0-41 16,0-2-8-16,-1 2-38 0,0-3-42 0,0 0-9 16,0 0 17-16,0 0-130 0,5-14-89 15,-4 9-10-15,3-10 30 0,1-1 22 16,2-1 26-16,1-2 37 0,-2 1-21 0</inkml:trace>
  <inkml:trace contextRef="#ctx0" brushRef="#br0" timeOffset="475508.3535">20843 14544 244 0,'5'-14'285'0,"1"-1"-44"0,-3 4-9 0,-1 4-17 16,0 0-4-16,0 1 0 0,-2 2-47 15,4 1-10-15,-4 0-5 0,0 1-18 16,1 1-5-16,-1 1-4 0,-7 0-11 0,4 3 7 16,-1 0-8-16,-9 6 9 0,-1 2-28 0,0 1 16 15,-2-2-26-15,-1 3 10 0,-3-1 11 16,1 2-49-16,0 0 17 0,-2-2-32 0,-3 1 16 15,2 1-19-15,0-3 11 0,0 3-2 0,2-1-23 16,1 0 11-16,0 1-28 0,0-1 6 16,6-1 9-16,-5-4-16 0,2 6-35 0,2-1 12 15,-2-2-3-15,3 0-29 0,4-3-34 0,-7 0-26 16,9-3-18-16,2-1-47 0,5-3 17 0,-3 1-276 16,3-2 8-16,0 0 26 0,5 1 27 15,-1-2 22-15,1-1 17 0,13-5 82 16</inkml:trace>
  <inkml:trace contextRef="#ctx0" brushRef="#br0" timeOffset="475997.0504">21335 14247 599 0,'4'-1'298'0,"-3"-1"-35"0,2 1-12 0,-2-1-24 15,1 1-25-15,1 0 4 0,-2 1-14 0,2 0-16 16,-3 1-43-16,1 0-17 0,0 4 10 0,1-1 2 16,1 1-6-16,1 11-12 0,-1 0 0 15,-2 4-22-15,0 0 20 0,1 2-53 0,-1 1 11 16,-1-1-6-16,0-8 15 0,0 5-8 15,0 3-16-15,0 1-5 0,-17 27-5 0,11-25-5 16,-2-3 49-16,1 5-21 0,-5-1 8 0,2-4 10 16,-4 0-9-16,-4 3-3 0,0-2 19 15,-1-3-4-15,-4 0-20 0,0 2-5 0,-4-5 4 16,-2 4-4-16,0-4-11 0,0-1-11 16,-2 2-9-16,1-4 14 0,-1 0-5 15,3-1-5-15,-3 3-27 0,7-4 26 0,-4-2-24 16,4 1 7-16,3-4 11 0,3 2-14 0,2-3-13 15,1 0 17-15,4 1 8 0,3-4-4 16,2-3-8-16,2 5-20 0,0-5-7 0,4 0-28 16,0 0-22-16,0 0 6 0,0 0-69 15,0 0-27-15,0 0-27 0,0 0-74 0,-9-12 25 16,10 9-238-16,1 0 37 0,-1-3 31 0,2 3-20 16,-2-2 51-16,-2 2 23 0,-2-1 29 0,0 1-1 15,-8-7 13-15,-2-2-33 0</inkml:trace>
  <inkml:trace contextRef="#ctx0" brushRef="#br0" timeOffset="477258.369">16471 15051 504 0,'0'0'277'0,"0"0"-46"16,-13 0-32-16,13 0-34 0,0 0 0 0,-26-14 4 15,22 13-9-15,2-1-20 0,-1 2 7 16,-1-1-19-16,2 1 10 0,-1 0 3 0,0 0 5 15,2 0-11-15,-1 0 7 0,2 0-25 16,0 0-12-16,0 0 42 0,2 0-5 0,2-2-15 16,0 2 2-16,4 0-52 0,12-1 32 0,-10 1-19 15,9 0-8-15,6 0-2 0,3 0-1 16,4 0-18-16,0 0-4 0,3 0-20 0,0 0 8 16,0 0 0-16,41 11 3 0,-37-11-15 0,-1 2 31 15,2-1-17-15,-1 1-16 0,2 0-9 0,0-1 15 16,4 1 1-16,-2 3 11 0,2-2-5 15,0 3 5-15,3-5-14 0,0 2 6 0,0 1-5 16,1 2-6-16,-1-2 0 0,5 0-15 0,-5 0 1 16,7 2 1-16,-1-1-9 0,0 1 15 0,-3 2-4 15,3-3-14-15,-2 0 2 0,-5 2 10 16,2-2-13-16,0 3 7 0,-1-3 24 0,-3 2-10 16,-1-2-12-16,0 2-8 0,-2-1 15 15,3 1 4-15,-4-2 9 0,0 0-2 0,-3 0 0 16,1-2-1-16,-1 0-4 0,3 1 9 15,-2 0-16-15,1 0-1 0,2 1 4 0,2-3-7 16,-21-2-5-16,11 0 7 0,6 0-3 16,48 10 2-16,-41-5-6 0,-2-2-4 0,2 5 2 15,-3-2 6-15,-2 1-22 0,0-3 5 0,-1 3 15 16,0-6-6-16,-1 6 1 0,-1-2 0 0,-2 0-2 16,4 2-11-16,0-1 0 0,-4-2 14 15,4 3 0-15,1-1-8 0,-1 0 1 0,4 0-3 16,-1-3 8-16,0 2 4 0,2 0-21 0,-2 1 23 15,4 0-13-15,-1-2-11 0,1 2 22 16,0-1 0-16,0 1-22 0,0-1 15 0,-1-1 2 16,-2 3-4-16,2 0-1 0,-4-3 5 15,0 2 6-15,1 0-14 0,-5-1-2 0,1-1 10 16,-1 0-10-16,-2-1 10 0,0 0 7 16,-4 0-6-16,-16-3 1 0,9 0-11 0,3 0 16 15,1 0-8-15,-2 0 5 0,0 0-13 0,-3 0-5 16,-1 0 15-16,-1 0 5 0,-1 0-4 15,-5 0 0-15,-2 0 0 0,-4 0-1 0,1 0-2 16,-3 0 1-16,4-5 2 0,-7 4-17 0,-2 1-11 16,1-1-26-16,-3-1-15 0,1 1-43 15,0 0 10-15,-2-1-71 0,-4 0-51 0,1 0-57 16,-3 0-29-16,-15-4 30 0,1 0-243 0,-4-1 42 16,-2 1-38-16,-2-2 41 0,-1 3 31 15,0-4 73-15,-7 1 24 0,-3-2 20 0,-3 2 30 16,-10-3 22-16</inkml:trace>
  <inkml:trace contextRef="#ctx0" brushRef="#br0" timeOffset="478079.5836">18035 15633 439 0,'-10'-3'263'0,"4"0"-54"0,0 1 22 0,1-2-22 16,1 1-19-16,2 1-14 0,-3-2-1 0,4 1-11 15,-2-1-14-15,3-1 4 0,0 0-16 0,0-3-12 16,0 4-28-16,0 4-7 0,11-21-13 16,-2 9 17-16,0-2-21 0,7 3 26 0,-2-1-19 15,1 1-15-15,0 2-40 0,2 1 16 16,1 0 11-16,-2 2-20 0,0 3 19 0,-3-2-19 16,-2 4 28-16,0 1-29 0,-1 0-14 15,-10 0 0-15,10 0 17 0,18 11-24 0,-16-1 15 16,-1-3-18-16,1 5 0 0,-5-2 8 0,2 3-31 15,-3-1 22-15,-3 1-18 0,0-2 14 16,-3 1-12-16,0-4 28 0,0 4-39 0,-12 19 0 16,1-17-4-16,-1 2 10 0,-2 0-5 0,-3-1 17 15,-2 0-5-15,0-1 15 0,-4-1 7 16,1 0-17-16,-2-1-29 0,1 0 15 0,0-1 18 16,1-1 14-16,3 0-35 0,0-1-1 15,2-1 1-15,3-2 27 0,4 0-8 0,0 3 21 16,1-5-27-16,2 4 52 0,2-1-38 15,4-1 41-15,1-2-22 0,0-4-3 0,0 0 5 16,0 8 7-16,0-1-24 0,23 11-20 16,-5-7 0-16,-3 0 39 0,7-1 0 0,0 0 11 15,2-4-10-15,3 1 10 0,0-1-3 0,1 5-4 16,0-5 0-16,-1-2-8 0,2 2-2 0,-1 0 27 16,3 1 1-16,-3-3-10 0,4 1-1 0,-1 0-15 15,-4 3-10-15,-2-2 17 0,-5-3-27 16,2-1-1-16,0 0-26 0,-4-2-12 0,-1 0-14 15,-4 2-42-15,-13-2-31 0,7 0-35 16,2 0-38-16,-1 0 16 0,11-16-150 16,-13 8-67-16,1 1-56 0,-1-2 31 0,-3 3 8 15,8-4 26-15,-4-7 19 0,-1 4 10 0</inkml:trace>
  <inkml:trace contextRef="#ctx0" brushRef="#br0" timeOffset="479215.6996">18919 15652 337 0,'7'-3'351'0,"-2"2"-62"0,2-1-55 0,-2 1 10 15,-1-1-58-15,0 2-5 0,-2 2-23 0,2 1-18 16,0-1 6-16,-2 2 6 0,1 1-56 0,-3 1 27 16,0 2-13-16,-3 7-23 0,3-4 0 15,0 2-12-15,-10 23 28 0,8-16-5 0,-5 1-16 16,3-1-24-16,-5-2-20 0,2 3-18 0,0-1 42 15,-2-1-17-15,-2 0-24 0,2-1 3 0,4 0 16 16,-4-1-25-16,0-5-3 0,1 4 25 16,1-4-2-16,-1-2-6 0,5-1-30 15,-1-3 11-15,1 0-21 0,-1 1 3 0,3-5 12 16,-1 2-14-16,2-4 31 0,-2 4 15 16,2-3-8-16,-2 1 24 0,1 0-24 0,1-2 3 15,0-3 6-15,1 2-4 0,1 0-3 0,0-3-4 16,0 0 38-16,0-1 1 0,8-8-21 15,-2-3-4-15,0 0-4 0,2-2-4 0,-1-4-3 16,1-2 17-16,5 1-11 0,-4 1-4 16,0-2 6-16,-1-1 9 0,3-1-28 0,1 0 19 15,-1-3-28-15,-1 0 3 0,3 3 0 0,0-1 4 16,2-1-1-16,-2 0-1 0,2 7-2 16,-1-2-8-16,2 3 21 0,1 3-42 0,-1-1 20 15,3 5 22-15,2-1-25 0,-4 3 0 16,1 1 1-16,2 4-1 0,-3 2-1 0,2 1-12 15,-1 3 17-15,-12 0-1 0,5 0-5 16,16 13 0-16,-14-3 1 0,-2-1-10 0,-4 0 10 16,1 0-5-16,-1 2 19 0,-5-1-25 0,-2 1 22 15,1-2-1-15,-3 0 0 0,0-9-13 0,0 8-2 16,0 0 4-16,-14 11-18 0,8-7 16 16,-7 0 12-16,-1-3-10 0,1 0-1 0,3-4 2 15,-5-2-17-15,1 0 13 0,-3 0 12 16,4-3-4-16,-1 0 9 0,4 0-23 0,-2 0 9 15,1 0-9-15,-1 0 4 0,5 0 2 16,7 0-30-16,-9 0 4 0,9 0 33 16,-9 0-1-16,9 0 1 0,-8-9-1 0,11 8 0 15,-1-1-1-15,1 1 2 0,1 1-4 0,1 1 2 16,1-1-37-16,-1 3 3 0,2-1 54 16,5 7-2-16,0 1-32 0,-2-2 5 0,-1 4-18 15,-3-3 9-15,-3-3 3 0,0 2 32 16,-2-2 0-16,0 0 3 0,-1 0-17 0,0-6 0 15,0 0-18-15,0 13-18 0,-14 10 8 0,4-10-13 16,0-7-2-16,1-2-19 0,-5 1 47 0,-3-1-39 16,-1-2 2-16,-1 2 16 0,11-4-5 15,-6 0 3-15,-2 0 8 0,-2 0 11 16,-17-11-22-16,21 9 11 0,5-2 27 0,1-1-32 16,1 3-2-16,0-3 6 0,4 3 24 0,0-2 31 15,-1 1-17-15,3 0-22 0,0-1 35 16,1 0-9-16,0 0 6 0,0 4-12 0,0 0 11 15,0 0 1-15,0-7 9 0,11-3-6 0,-8 6-15 16,1 3 0-16,-2-2-2 0,3 1 27 16,0 1-11-16,-2 0-3 0,2-1 18 0,-2 2 12 15,0 0-16-15,1 0-6 0,0 0-6 16,-4 0 0-16,0 0-7 0,9 10 15 0,-8-6-18 16,2 1 14-16,-3 0-4 0,0 1-1 0,-3 12-11 15,3-10 3-15,0 5-1 0,0-1-2 16,-10 17-6-16,6-14 0 0,-3-3-1 0,-4 5 15 15,6 0-17-15,-2-1-6 0,-1 1 12 0,0-2 0 16,-3 0-1-16,3 3 5 0,-4-1-4 0,1 0 0 16,-2-1 0-16,3-1-15 0,-1-1 4 15,-5 1-1-15,5-2 26 0,-1 1-15 0,2-4 1 16,1 5-1-16,-3-7 0 0,5 1-7 16,-1 0-2-16,-1-2 1 0,4-2 26 0,1 0-12 15,-1-3-12-15,4 1-7 0,-2-1 16 0,1-1 7 16,0 0-10-16,1 1 2 0,-1-1-5 15,-1 1-1-15,1-2-55 0,2 0 8 0,0 0-40 16,0 0-13-16,0 0-22 0,1-7-45 0,0 1-48 16,2 0 19-16,7-5-279 0,1-2 35 15,5-6 32-15,-2-1 39 0,1 1 27 0,2-4-34 16,3-2 21-16,4-7 101 0,2-1 7 0</inkml:trace>
  <inkml:trace contextRef="#ctx0" brushRef="#br0" timeOffset="480260.6115">21822 14246 385 0,'14'0'253'0,"-14"0"-49"0,0 0 10 16,0 0 0-16,13 0-21 0,-13-14-20 0,19-2-6 16,-16 15 3-16,-2 0-22 0,3-1-14 0,-3 2 21 15,2-2-30-15,-1 1-24 0,-1 0-8 16,2 0-12-16,-2 1 0 0,0-2 6 0,1 2-35 16,-2-1 15-16,1 2-14 0,2 1-17 0,-2 0 8 15,0 1-10-15,0 3 11 0,1 0-10 16,2 11-3-16,-3 4-6 0,1 1 28 0,1 2-14 15,-3-2-11-15,0 6-13 0,0-14 5 16,0 11 3-16,0 0-1 0,0 5 21 0,0 0-3 16,-9 32-9-16,5-27 9 0,-1-2 17 15,2 2-3-15,0 1-22 0,0-3 4 0,-2 3-30 0,0-4-2 16,1 3 1-16,-2 0 17 0,-2-6-2 16,-3 1 39-16,0 0 4 0,0 0-7 0,-3-4-5 15,-3 1-29-15,0-4 30 0,-2 0 9 16,-1 0-7-16,-2-2 9 0,-1-3-16 0,-2 2 2 15,-1-6 2-15,-1 4-2 0,-1-3-16 16,-2-3 8-16,5 1-1 0,-1-1-16 0,1-1 11 16,3-2-14-16,-1-1 4 0,-1-1-10 0,7-1 14 15,-2-2-7-15,4-1-24 0,2-3-39 0,3 1-4 16,-2 0 6-16,12-1-145 0,-8 0-59 0,2 0 26 16,-3-9-300-16,4 4 20 0,3-1 36 15,2 0 33-15,6-8 27 0,-1-5-12 0,8-5 26 16,-1 2 92-16,6-2 8 0</inkml:trace>
  <inkml:trace contextRef="#ctx0" brushRef="#br0" timeOffset="481046.1071">22228 13560 762 0,'0'-4'243'0,"2"1"-8"0,-1 0-41 0,2-1 10 15,1 2-30-15,-2-1-17 0,3-1-1 0,3 3-22 16,-2 0 19-16,8-4-8 0,4 2-25 0,-5 3 3 16,0-2-24-16,-2 2-6 0,-11 0 13 15,11 0-43-15,2 0 5 0,18 11 17 16,-17-7-22-16,0 1-11 0,-1 6-7 0,-2-2-4 16,0 3 9-16,-2 1-7 0,-3 0-8 0,-2 5-13 15,-3-2 16-15,-1-7-13 0,0 6 35 16,0 2-38-16,-14 24-3 0,7-19 5 0,-5-2 5 15,3 2-12-15,0-3-9 0,-3-1 10 16,3-1-4-16,-2 1 1 0,1-2-1 0,1 0-8 16,0-1 1-16,0-1 12 0,2-3-9 0,0-3 34 15,5 2-38-15,-2-3 31 0,2 0-23 16,1-1 8-16,1-1-2 0,0-5 29 0,0 7-6 16,12 11 8-16,-6-8 10 0,8 1-12 0,2 0 8 15,7 1-25-15,-1-4 27 0,7-2-6 16,-1 2 2-16,2-1-3 0,2-3-18 15,-2 1 21-15,-1 0-9 0,2-2-21 0,-4 1 33 16,-4-2-20-16,2 1 2 0,-6 0-18 16,-6-1 23-16,-2-1 7 0,-1 1-23 0,-3-2 0 15,-3 0-5-15,3 0 19 0,-2 0-14 0,-3 2-12 16,3-2 0-16,-2 1 8 0,0-1-5 16,-3 0-14-16,0 0 15 0,0 0-20 0,0 0-40 15,0 0 4-15,0 0-109 0,7 0-58 0,-2-1-51 16,-7-1 23-16,-1 2-294 0,-1 0 9 0,-1-2 66 15,0 1 34-15,-11-7 29 0,-1 3 9 16,-4 1 18-16,0-1 24 0,-5 0 18 0,-3 1 7 16</inkml:trace>
  <inkml:trace contextRef="#ctx0" brushRef="#br0" timeOffset="485659.1425">16817 12296 481 0,'0'0'239'0,"0"0"-67"0,0 0 34 0,0 0-34 16,0 0-10-16,0 0-10 0,0 0-8 16,0 0-31-16,0 0 1 0,0 0-13 0,0 0 15 15,0 0-3-15,0 0-21 0,13 0 5 16,-13 0-12-16,0 0-25 0,0 0 3 0,0 0 0 16,0 0-26-16,0 0 9 0,0 0-7 15,0 0 11-15,0 0-24 0,0 0 6 0,0 0-3 16,0 0-14-16,0 0 16 0,0 0-10 15,0 0-6-15,0 0 24 0,0 0-30 0,0 0 6 16,0 0 17-16,16 0-14 0,-15-2-17 16,1 1 3-16,-1-1-6 0,0 1 17 0,1 1-19 15,-2-1 5-15,2 1 16 0,1-2-23 16,-3 2-6-16,1 0 21 0,-1 0 9 0,1 0-15 16,2 0-4-16,-1 0 9 0,1 2 5 0,-6-1-26 15,2 0 11-15,0 2-9 0,-2-1 6 16,2-1 13-16,0 2-8 0,-2 0 6 0,-1 0-10 15,0-1 4-15,-1 2-13 0,3-2 24 16,-5-1-23-16,1-1 27 0,2 1-25 0,-2-1 33 16,6 0-13-16,0 0-19 0,-7 0 19 0,7 0-5 15,-7 0 3-15,7 0-12 0,-11 0 4 16,11 0 19-16,-6 0-5 0,6 0-16 0,0 0 9 16,-15-10-2-16,12 6-12 0,2 1 6 15,0-2 2-15,1 1 23 0,0-1-5 0,2 2-23 16,1-4-9-16,-1 4 9 0,-2 3 15 0,4-8-14 15,-1 3 1-15,-3 2 26 0,5 0-11 0,-3-1-20 16,2 2 23-16,0 0-16 0,-1 1-8 16,2-2 4-16,0 3 15 0,-1 0-27 15,-1 4 3-15,-3-4-3 0,0 0 16 0,11 9 19 16,-9-5-2-16,0 2-18 0,4 9-14 0,-4 2 2 16,0-1 17-16,-2-10-1 0,0 7 15 15,-12 14-27-15,6-8 6 0,1-3 21 0,-7 1-21 16,3 2 4-16,-4-4 3 0,1-1-4 15,-1 0 19-15,3-2-3 0,1 1-16 0,1-6-9 16,3 1 2-16,1-5 11 0,0 4-1 16,2-5 1-16,-2 3 17 0,2-2 18 0,1 1 2 15,1-4-7-15,0 0-9 0,0 0-3 0,17 16-19 16,-4-11 0-16,9-3 2 0,-5 3-9 16,6-3 16-16,2 0 5 0,0 2 6 0,5-4 22 15,2 0-50-15,-2 3 38 0,1 1-4 0,0-4-17 16,1 2 19-16,-2-1-13 0,0 3 18 0,-5-1-7 15,1-2 25-15,-3-1-18 0,-1 4-6 16,-8-1 7-16,-3-3-4 0,-2 2-3 0,0-2-7 16,-4 0-3-16,2 0-2 0,-2 0 0 15,-1 0-4-15,-1 0 1 0,1 1-17 0,-1-1 26 16,2 2-55-16,-5-2-9 0,1 0-10 16,0 1-65-16,-1-1-41 0,0 0-65 0,-2 1 18 15,-1-1-243-15,2 0 10 0,1 2 29 16,0-1 28-16,3-1 24 0,-2 0 34 0,4 1 15 15,1-2-48-15</inkml:trace>
  <inkml:trace contextRef="#ctx0" brushRef="#br0" timeOffset="487025.6935">19742 15627 350 0,'0'-15'278'0,"0"15"-53"0,0 0-27 16,0 0-15-16,0-13-25 0,0 13 0 0,-20-19-5 16,18 16-7-16,2 0-14 0,-1 0-1 15,1 2-17-15,0-3 2 0,0 0-27 0,0 3-5 16,0 0-1-16,0-3 1 0,0 2-14 15,0 2-8-15,0 0-9 0,0 0 8 0,0 0 3 16,0 0-34-16,14-11 17 0,-12 8 7 0,2 3-22 16,1 0-3-16,-1 1 11 0,2-1-25 0,-2 2 11 15,2 1-22-15,-3 0 2 0,3-2 22 16,-4 4 3-16,1 0-19 0,-2 0 17 0,0 0-28 16,1 2 2-16,-2 1 15 0,0 2 10 15,-12 15-33-15,4-12 5 0,0-1 0 0,-2 1-3 16,0-3 19-16,-1 1-14 0,1-4-3 15,-5 2 25-15,8-2 8 0,0 1-29 0,4-3 24 16,-3-2-31-16,2 2 35 0,2-1 2 16,-1-1-18-16,-2 0-3 0,3-1 9 0,-1-1 15 15,1 2 7-15,0 1-1 0,2-2-1 0,0-2 4 16,0 0-3-16,0 0-19 0,17 10 36 16,-11-7-8-16,12-1 28 0,2 0-26 0,0 0-8 15,1-1 26-15,1 4-17 0,-9-5 2 0,5 0-3 16,2 0 12-16,3 0 11 0,-1 0-20 15,0 0 14-15,-3 0-9 0,-5 0-3 0,-2 0-10 16,-1 0 4-16,-3 0-12 0,-2 0-18 16,-6 0-3-16,9 0 23 0,-9 0-18 0,8 0-9 15,-8 0-7-15,8 0 14 0,-8 0-16 16,0 0-16-16,0 0-41 0,5 0 6 0,3 10-74 16,-6-7-16-16,-6-1-66 0,0 0-58 15,2 1 22-15,-1 0-273 0,-1-3 39 0,-2 2 33 0,-1 0 41 16,0-2 10-16,-8-4 25 0,7 4 27 15,-20-16 14-15,6 5 58 0</inkml:trace>
  <inkml:trace contextRef="#ctx0" brushRef="#br0" timeOffset="489624.4629">16143 14028 628 0,'0'0'122'0,"0"0"24"16,0 0-42-16,14 0 26 0,-14 0-6 0,0 0-27 16,0 0-17-16,0 0 18 0,0 0-18 15,0 0-19-15,0 0 12 0,0 0 14 0,0 0 0 16,13 0-17-16,-13 0 13 0,0 0 5 15,0 0-5-15,18-19-3 0,-17 18-13 0,0 1 6 16,-1-1-5-16,1-1 15 0,-1 0-21 16,2 2-4-16,-1 0 26 0,-1-1-33 0,1 1 8 15,-1 0-14-15,0-2-15 0,0 2-3 16,2 0 3-16,-2 0 2 0,0 0-3 0,-2 2 9 16,2-2-24-16,-2 1 6 0,-2-1 16 0,0 5-16 15,0-2-12-15,1 1-2 0,-10 3 9 0,5 1-4 16,-2-3 22-16,-4 4-34 0,1 0 39 15,-1 2-32-15,1 0 22 0,0 0-6 0,0 0-2 16,0 2 16-16,2 1 6 0,-3 3-19 16,8-4 4-16,-6 2-8 0,2 0-3 0,1 3 8 15,-1-6-13-15,0 6 24 0,-3 0 10 16,3 1-19-16,2-2 29 0,-3 2-37 0,5 0 28 16,-3 0-24-16,2 0-9 0,-2-1 21 0,2 4-16 15,2-2 9-15,-1-1 17 0,-2 1-5 16,6 1-3-16,0 0-19 0,1 0 8 0,-3-2-2 15,4-9-3-15,0 2-2 0,0 3-2 0,0 4 25 16,0-2-10-16,0 0 3 0,0 2-10 16,13 18-2-16,-11-18-3 0,2 0 1 0,0-5 23 15,0 4-23-15,1-1-14 0,0 0 25 16,-1-2-26-16,5 1 20 0,-1 0-14 0,1-4 11 16,3 2-15-16,-3-3 6 0,0-1 10 15,0-1-3-15,-2-3-25 0,4 5 2 0,3-3 31 16,-5-5 6-16,-2 2-15 0,-1-1 16 0,-1-3-20 15,1 2 4-15,-3 0-17 0,1-2 19 16,0-1-31-16,-2 2 16 0,2-2-7 0,-1 1 2 16,-2 2 1-16,0-1 8 0,1 0 4 0,3-1 1 15,-4-1 7-15,1 2-13 0,-2-2-2 16,3 0-3-16,-2 1-10 0,-1-1 8 0,0 0 2 16,0 0 5-16,0 0-32 0,0 0 39 0,0 0-13 15,0 0-2-15,8-14-5 0,-7 13-8 16,-1-3 28-16,0 1-12 0,0-3-18 0,0 2 12 15,0-3 16-15,-1 2-11 0,1-2 5 0,0-4-10 16,-9-16-8-16,6 10 16 0,-7-1-8 16,9-1-1-16,-5 0-8 0,-2-2 12 0,3 0 1 15,-3-1-10-15,4-2-9 0,-1 2 26 0,1-3-22 16,1 0 17-16,0 1 7 0,3 1-1 16,-3-4-5-16,3 14-20 0,0-6 23 0,0-4-1 15,12-26-7-15,-7 24-21 0,3 3 23 16,-1-3 3-16,2 1-6 0,5 2-18 0,-2-1 20 15,2 2-6-15,0 0-4 0,-1 1-11 0,3-2 13 16,0 4 9-16,3 2 12 0,-4-3-43 16,4 2 30-16,-6 3 5 0,4-3-9 0,-2 4 21 15,2-1-22-15,-1 2 11 0,0-1-3 16,-1 2 8-16,1 0-35 0,-5 5 25 0,0-4 10 16,0 3-11-16,-3 2 14 0,-4 0-33 0,2 1 15 15,-3 1 0-15,1 2-17 0,-1-3 38 16,-1 2-20-16,2 1-2 0,-1 1-13 0,-2-4 19 15,2 3-6-15,2 1 8 0,-5-2 2 0,2 2 5 16,0-3-5-16,0 3-2 0,-2 0-34 16,1-2 39-16,2 2-8 0,-2-1 8 0,1 1-25 15,-1-1 1-15,-1 1 2 0,0 0 24 0,0 0-2 16,1 0-31-16,-3 0 35 0,2 1-20 16,-2 0 7-16,-2-1 7 0,3 2-17 0,-1 0 17 15,-2-1-1-15,-3 1 14 0,4-1-9 0,-4 1-22 16,-1 0 6-16,-5 2 2 0,-4 0-23 0,-1 1 38 15,1 0-4-15,-3-2-7 0,1 4 1 16,-3-2-14-16,4 2 6 0,-5-2 16 0,5 2-2 16,-2 3-7-16,-3 0 6 0,2 1-32 15,-1 1 29-15,0 1-6 0,0-1-5 0,0 1 19 16,0-1 5-16,4 1-9 0,-1 4-3 16,0 1-1-16,1-2-1 0,0 0-9 15,3 1-2-15,0 2 2 0,-1 0-1 0,1-1 5 16,2 5-25-16,-1-2 13 0,6 2 10 15,-5 2 16-15,3-3-10 0,1 0 20 0,0 5-9 16,3-1-24-16,-2 1 19 0,3-1 2 16,0 1-17-16,2 0 5 0,3-14 8 0,0 7-5 15,0 4-1-15,13 22 14 0,-7-21-11 0,1-2 6 16,2-1-4-16,0 1 1 0,0-4-7 0,-1 1 10 16,6-2-33-16,-3-3 34 0,-1 2-16 15,2-2-18-15,1 0 15 0,-2-2 1 0,4-1 12 16,-2-1-16-16,-1-1 16 0,4-4-1 15,-3 3 2-15,3-3 3 0,-1 2 10 0,-1-3-15 16,-4-2-5-16,-1 2 1 0,0-3 8 0,-3 0-7 16,-2-1 3-16,2 2 7 0,-1-3 9 15,-2 1-13-15,2 1 2 0,-2-2-5 0,1 1 21 16,-2 1-1-16,2-2-67 0,-4 0 5 16,0 0 26-16,0 0 1 0,0 0 1 0,0 0 6 15,9-6-22-15,-9 2 5 0,0 2 26 16,2-2 1-16,-2 0-1 0,0-1-5 0,0-1-7 15,-2 0-13-15,2-1 3 0,0-1 0 0,0-6 15 16,-9-17-14-16,3 11 4 0,3-2 33 16,-1 1-35-16,1-3 0 0,-4-1 11 0,7 0-6 15,-3 0 1-15,-1-1 1 0,1-2 6 0,0 2-9 16,0-2 2-16,1-1 9 0,0 1 0 0,2 2 11 16,0-3-22-16,0 14 1 0,0-6 1 0,11-29 1 15,-5 24 0-15,-1-1 8 0,5 4-2 16,-3-1-20-16,3-1 13 0,3 2-20 0,-2 0 14 15,4-1 3-15,0 3 1 0,4-2-11 16,0 2-6-16,1 0 14 0,2 4 4 0,2 1-1 16,2 1 7-16,-1 1 2 0,2 4-1 0,1 1-7 15,-2 2 1-15,2-2 0 0,1 4 10 16,-4 3-1-16,3 0 0 0,-2 2-7 0,-12 0-1 16,4 0-3-16,2 0 0 0,21 11 20 15,-22-6-15-15,-7-2 9 0,-4-2 4 0,0 3-19 16,-2-1 3-16,1-2-1 0,-2 0 2 0,-1 3 0 15,1-3 4-15,0 1 20 0,-3 1-42 0,1 0 36 16,1-1-20-16,-2-1 2 0,0 3 0 16,0 0-6-16,1-2-9 0,-2-1 6 0,-1 2 2 15,0-3-53-15,0 0-21 0,0 0-29 16,0 0-27-16,0 0-31 0,-10 9 15 0,6-8-267 16,1-1-12-16,-1 0 30 0,1 0 26 0,-2-2 31 15,-1 1 6-15,3-2 14 0,1 1 3 16</inkml:trace>
  <inkml:trace contextRef="#ctx0" brushRef="#br0" timeOffset="532952.3839">17088 13670 310 0,'0'0'155'0,"0"0"-25"0,0 0-17 16,0 0-67-16,0 0 8 0,0 0-10 0,0 0-5 15,-14 0 13-15,14 0-20 0,0 0-10 0,0 0-1 16,0 0-4-16,0 0 0 0,0 0 26 15,0 0 2-15,0 0-8 0,0 0-48 16,0 0 4-16,0 0 41 0,0 0-4 0,0 0-43 16,0 0 17-16,0 0-35 0,0 0 20 0,0 0-78 15,0 0-61-15,0 0-65 0,0 0-57 0</inkml:trace>
  <inkml:trace contextRef="#ctx0" brushRef="#br0" timeOffset="662512.7841">17308 14540 448 0,'2'-4'173'0,"1"1"3"16,-3 2-7-16,2-2-15 0,0 2-17 16,-2 0-4-16,2-2 2 0,0 1-42 0,-1 2-2 0,1-1-20 15,-1-1 14-15,1-1-12 0,-1 3-42 16,3 0 2-16,-3-1-30 0,0 1-51 0,3 0 6 16,-1 0-174-16,-1 1-131 0,2-1 25 15,0 0 11-15,4 0 48 0</inkml:trace>
  <inkml:trace contextRef="#ctx0" brushRef="#br0" timeOffset="663547.1254">20910 14752 377 0,'0'0'209'16,"13"0"-41"-16,-13 0-5 0,0 0-57 0,0 0 34 15,0 0-43-15,14 0 17 0,-14 0-18 16,17 19-7-16,-16-18-2 0,2 1 3 0,-2 0-16 16,-1 1-2-16,1 1-16 0,0-1 17 15,1 2 5-15,-5 0-32 0,3 0 28 0,-9 9-18 16,4-5 4-16,-5 4-9 0,5 1-3 16,-5 1-19-16,1-2-2 0,1 1 22 0,-1-2-17 15,0-1 3-15,3 3-4 0,-3-1-16 0,4 2 25 16,-3-7-14-16,4 2-5 0,-2 2 1 15,3-3 7-15,1 0-13 0,-2 0 4 0,4-3-16 16,-2 0 21-16,1 0-14 0,1-3-9 0,0 1 6 16,0-4 12-16,0 0-8 0,0 0 5 15,0 6-23-15,0-6 11 0,0 6-12 0,12 1-17 16,-8-7-5-16,1 0-48 0,-1-1 14 16,3 1 3-16,9-7-5 0,-5 0 5 0,4-1-82 15,0-4-2-15,-3 0-18 0,2-2-35 0,0-1 42 16,-3-2-18-16,3 0 17 0,0 1 49 15,-5-2 8-15,9 2 9 0,-9 1 7 0</inkml:trace>
  <inkml:trace contextRef="#ctx0" brushRef="#br0" timeOffset="663863.9873">21052 14856 1242 0,'5'-9'97'0,"-2"0"17"0,1 4-13 16,-4-1 1-16,2 3-37 0,0 0 24 0,-1-2-7 15,0 4-23-15,1-2-33 0,-1-1 14 16,0 4-14-16,-1 0-29 0,0 0-3 0,0 0-88 16,0 0-162-16,0 0 20 0,-15-9 18 15,11 7-93-15,-10-5 12 0,0-2-90 16</inkml:trace>
  <inkml:trace contextRef="#ctx0" brushRef="#br0" timeOffset="689733.9498">13704 10582 331 0,'0'0'160'0,"0"0"0"16,0 0-23-16,0 0-50 0,0-14 35 0,0 14-31 15,0 0-5-15,-16 0 23 0,2-22-22 0,13 20-15 16,1 0-21-16,-3 0-2 0,2-1 9 15,0 1 7-15,-1-1 13 0,0 2-63 16,2-2 39-16,-3 0-19 0,0 2-8 0,-1-1 16 16,4-1-5-16,-3 3-1 0,1-2-44 0,0-2 25 15,0 3-61-15,-1 1 30 0,1-3 0 16,-2 3 1-16,1 0-71 0,3 0-102 0,0 0-49 16,0 0-21-16,-9 0-18 0,9 0 12 0</inkml:trace>
  <inkml:trace contextRef="#ctx0" brushRef="#br0" timeOffset="691698.4375">14049 11287 439 0,'-1'-6'236'0,"1"1"-29"0,0 2-41 0,-2-1 21 16,2 3-30-16,0-1-16 0,0 1-4 16,0 0-21-16,-1-4-15 0,1 4-13 0,1 0 2 15,-1 1-7-15,0-1-11 0,-1-1-11 0,1 2 4 16,0 0-11-16,0-1-1 0,0-1-14 15,0 2 11-15,-1 0-2 0,-1 0-13 0,2 0 25 16,2 0-5-16,-1-1 13 0,-1-2-29 16,0 3 1-16,1-3-3 0,-1 2 17 0,2-1-4 15,-1 0 14-15,-1 2-35 0,0 0 0 0,0 0 3 16,0 0 23-16,0-7-19 0,0 7 31 16,0 0-5-16,5-14-14 0,-4 12-13 0,-1 1 3 15,3 0-15-15,-3-1 3 0,0 1-2 0,0-1 10 16,2 1-17-16,-2 0 8 0,1 1-12 15,-1-1-10-15,0-1-44 0,0 2-27 0,0 0-68 16,-1 0 13-16,-1 0-338 0,1 2 56 16,-2-1 2-16,0-1 42 0,1 1 5 0,-2-1 79 15,0-1-44-15,-1 0 7 0</inkml:trace>
  <inkml:trace contextRef="#ctx0" brushRef="#br0" timeOffset="705887.9162">14907 11725 215 0,'67'55'142'0,"-31"-26"-45"0,4-1 7 16,-2-1-16-16,4 2-10 0,4 0 3 15,2 2-11-15,4 3-7 0,4-5-98 0,-1 1-41 16,2 2-24-16,-1-1-114 0,3 1-84 15</inkml:trace>
  <inkml:trace contextRef="#ctx0" brushRef="#br0" timeOffset="721338.4598">15511 11473 357 0,'0'0'160'16,"0"0"-5"-16,0 0-31 0,0 0-3 16,-14 0 29-16,14 0-60 0,0 0-7 0,0 0-13 15,0 0 33-15,0 0-13 0,0 0-3 0,0 0-26 16,0 0 21-16,-28-22 0 0,28 22-6 16,0 0 0-16,0 0-16 0,-1 0-14 0,1 0-12 15,-1 0-5-15,1 0 10 0,0 0 0 16,-2 0 14-16,2-1-11 0,0-1 6 0,0 4-9 15,-1-2 6-15,2 1-4 0,-2-2 0 0,1 2-4 16,0-1 7-16,0 0-5 0,1 0 0 16,-1-1 1-16,0-1-12 0,3 2 15 0,-2-1-13 15,2 0 5-15,-1-2-13 0,3 3-2 16,-2-3-1-16,1 2 5 0,-2-2-17 0,3 0 2 16,1 3 14-16,-1-2-20 0,1 1 8 15,-2-3 13-15,1 4-22 0,0-1 12 0,0-2-5 16,1 0 20-16,1 2-20 0,-1-1-6 0,-2 1 24 15,3 0-9-15,-1 1 0 0,0-3-3 16,0 1-15-16,0 2 22 0,0-1-1 0,0 1-21 16,2-2 0-16,10 1 6 0,-8-1 8 15,-2 2-14-15,2 0-14 0,-2 0 26 0,-8 0-14 16,10 0 15-16,-3 0-18 0,-1 0 8 0,1 0 6 16,18 11-12-16,-16-7-10 0,1-3 26 15,-2 3-21-15,-2-1 8 0,10 2-3 0,-5-2 12 16,-6 3-12-16,1-3-2 0,1 0 0 15,-3-1-4-15,0 1 16 0,0-1-18 0,1 3 8 16,-1-5-6-16,2 4 5 0,-1-1 7 0,0-2 17 16,-1 1-5-16,2 1-18 0,-2-2 4 15,4 0 17-15,9 2-21 0,-5 1 12 0,-4-1-8 16,1-3-12-16,0 1 29 0,-2 2-18 16,-7-3 5-16,0 0 18 0,8 0-8 0,-1 0-17 15,-1 0-7-15,-6 0 32 0,10 0-11 16,-5 0-24-16,3 0 24 0,-8 0-14 0,9 0 7 15,-1 0-8-15,-2 0-6 0,0 0 0 0,1 0 9 16,-7 0-4-16,10 0 2 0,-4 0 17 16,-6 0-10-16,9 0-11 0,8 13-2 0,-15-12 26 15,4 4-28-15,7 4 13 0,-3-3-13 16,-3-1-2-16,-2 2 12 0,2-3 3 0,-2 2-6 16,6 2 0-16,-2-1-12 0,-3-1 19 0,-3-2 4 15,5 0 4-15,-4-1 2 0,1 2-17 16,-1-2 23-16,0-3 1 0,1 4-8 0,0-2-23 15,2 0 38-15,0 0-15 0,-2-2-13 16,2 2 10-16,-7-2-18 0,13 0 21 16,0 0-14-16,1 0 10 0,-2 0 14 0,-1 0-25 0,0 0-3 15,0 0 11-15,1 0 15 0,0 0-37 16,-3 0 11-16,-1 0-11 0,1 0 42 0,-3 0-35 16,-6 0 0-16,8 0 0 0,-8 0 25 15,9 0-5-15,-1 0-31 0,-8 0 33 0,9 0-24 16,-9 0 18-16,15 5-14 0,-9-2 9 0,-1-1 0 15,1 1 7-15,-1-3-17 0,0 4 27 16,-3-2-21-16,6 0-4 0,-3 1 11 0,-1 0-6 16,-1 0-11-16,3-2 17 0,-1 1 0 15,1 0 16-15,-1-2-19 0,2 1-16 0,-1-1 12 16,0 2 3-16,13 0 15 0,-6 0-34 0,-1-2 27 16,-12 0 4-16,14 0-4 0,2 0-8 15,0 0-3-15,0 0 30 0,-4 0 2 0,22-11-39 16,-15 11 4-16,1-1-4 0,-6 1 11 15,-2 0-5-15,7-2 20 0,-3 2-23 0,-16 0 17 16,15 0 14-16,-1 0-7 0,-2 0 2 0,4 0-33 16,-1 0 33-16,11 10-25 0,-17-8-10 15,0 0 26-15,-9-2-2 0,0 0-4 0,8 0-17 16,2 0 22-16,-4 0-21 0,2 0 0 0,3 0 25 16,1 0-2-16,0 0-24 0,-1 0-6 15,-1 0 27-15,1 0-24 0,-4 0-1 0,2 0 16 16,18 9 22-16,-12-9-31 0,-6 0-1 15,2 0 35-15,5 0-13 0,2 0-27 0,1 0 30 16,-2 0 2-16,0 0-7 0,20-13-26 0,-20 8 16 16,0 2-6-16,-1 0 2 0,4-3-6 15,-3 4 18-15,-4-2 7 0,0 2-11 16,4 0-17-16,-5 1 3 0,0-1-11 0,-12 2 14 16,8 0 11-16,0 0 12 0,-1 0-10 0,1 0-20 15,-3 0 4-15,-5 0 8 0,10 0 8 0,-4 0-1 16,1 0-14-16,-7 0-6 0,7 0 19 0,16 9-2 15,-14-5-13-15,-1 0-1 0,-2 1 21 16,-1-2-20-16,2 2 33 0,-2-1-10 0,0-1-23 16,10 3 11-16,-2 1-9 0,1 0-3 15,-3-2 35-15,2 0-27 0,2 3-3 0,0-3 16 16,0-1-29-16,-1 2 42 0,3 1-26 16,-5-4 4-16,4-1-19 0,2 1 17 0,-1 1-3 15,-2-2 12-15,-5-1 7 0,0 0-3 0,1-1-23 16,-1 2 12-16,-1-2-7 0,10 2 15 15,0-2-18-15,-4 0 12 0,0 0-4 0,-7 0 11 16,8 0-6-16,0 0 17 0,-1 0-40 16,0 0 8-16,0 0-4 0,2 0 19 0,-3 0 10 15,0 0 4-15,-3 0-40 0,0 0 43 0,4 0-24 16,-2 0 15-16,1 0-22 0,-3 0-3 0,-2 0 24 16,1 0-20-16,-3 0 5 0,1 0 6 15,-8 0-15-15,7 0 12 0,1 0 17 0,-8 0-24 16,8 0 16-16,-2 0-15 0,-6 0 31 15,8 0-10-15,-8 0-29 0,10 0 4 0,-4 0 5 16,-6 0-9-16,8 0 6 0,-1 0 9 16,-7 0 2-16,8 0 9 0,0 0-1 0,-8 0-14 15,9 0 25-15,-3 0-35 0,2 0 42 0,-8 0-35 16,9 0 19-16,-3 0-2 0,1 0 14 16,-7 0-5-16,10 0-2 0,-4 0-38 0,-6 0 27 15,9 0-4-15,-1 0-2 0,-8 0-16 16,9 0 24-16,-1 0-15 0,-1 0 2 0,-7 0 11 15,16 0-25-15,9 0 15 0,-16-4-1 0,0 3-6 16,-1 0-2-16,8-5 13 0,-5 3-10 16,-1-1-1-16,-3 3 12 0,0-2-4 0,-1 0 7 15,2 2-8-15,-3-2 21 0,0 0-3 16,-1 1-11-16,2 0-14 0,0 0 25 0,-1 1-21 16,0-3 18-16,-1 3 6 0,-1-2-18 0,3 1-8 15,-3 0 32-15,4 0 9 0,-2 0-36 0,-1 0-5 16,0-2 21-16,-2 4-10 0,2-3 25 15,0-1-23-15,-2 3 7 0,1-1-16 0,2 0 20 16,-3 0-11-16,1-1 1 0,1 2 17 0,-1-2 12 16,-1 1-35-16,-1 0 2 0,1 2-9 15,-1-2 24-15,2-1-17 0,-2 1 14 0,0 1-24 16,0 1 25-16,1-2-28 0,-1 0 39 16,-1 2-4-16,4-3-31 0,-3 1-4 0,0 0 38 15,-1 2-32-15,1-2 38 0,-1 2-25 16,2-2-21-16,-1 2 7 0,0-2 3 0,-1 2 7 15,4 0 6-15,-4 0-10 0,0 0-4 0,0 0 43 16,0 0-53-16,0 0 13 0,0 0 1 16,0 0 30-16,0 0-38 0,0 0 7 0,0 0-1 15,0 0 13-15,0 0 17 0,0 0-42 16,0 0 29-16,0 0-3 0,0 0-14 16,0-8-1-16,0 8-15 0,0 0 33 0,0 0-21 15,0 0 4-15,0 0 2 0,0-6-10 0,0 6 45 16,0 0-38-16,0 0-11 0,0-7 22 15,0 7-22-15,0 0-1 0,0 0-16 0,0-7-6 16,0 7-13-16,0 0-15 0,0-7-13 0,0 7-25 16,0 0 9-16,0-7-220 0,0 7-118 15,0-8 52-15,0 8 22 0,7-8 23 0,-7 8 15 16,10-17 48-16,-6 12 8 0</inkml:trace>
  <inkml:trace contextRef="#ctx0" brushRef="#br0" timeOffset="732904.996">8082 7608 371 0,'0'0'189'0,"0"-12"5"0,0 12-24 15,0 0-13-15,0 0-43 0,0-13-15 0,-9-3 27 16,12 12-2-16,-3-1-19 0,0 3-4 0,0-1-14 16,-2 0-5-16,2-1-8 0,2 0 5 15,-2 4-16-15,0 0-5 0,0 0-8 0,0-6 2 16,0 6-9-16,0 0 13 0,0-8-5 0,0 8-28 16,0-4 13-16,0 4-5 0,0-8-6 15,0 8 6-15,0-8-4 0,0 8 2 0,0-7 7 16,14-4-16-16,-12 6 8 0,1-1-1 0,1 3-5 15,-2-4-16-15,9-2 9 0,0-1 7 16,-3-2-6-16,-2 3-10 0,7 1-8 0,-3-2 16 16,0 2 3-16,2-2 7 0,1 3-10 15,-2-1-15-15,3 1 11 0,-7 2-19 0,9-3 23 16,-3 3 4-16,-3-6-22 0,4 5 10 16,-5 2-4-16,0 0-6 0,1 1 15 0,-3-1-3 15,-1 2-13-15,3 1-2 0,8-6 17 16,-6 6-5-16,1 1-9 0,-3 0-2 0,-2 0 4 15,2 0 4-15,0 0 5 0,-1 0-16 0,1 0 13 16,18 11 3-16,-12-6-5 0,-5 0 4 0,9 0-7 16,-6 3 0-16,1 1 12 0,-2-1-2 15,2 0-4-15,-1-1-5 0,-3-4-14 0,4 4 18 16,-3 0-7-16,6 0 3 0,-7-4 11 0,5 4-9 16,-2-6-1-16,-1 2 13 0,5 0-15 0,2-3 16 15,0 1-2-15,-9-1 14 0,5 0-24 16,4 0-2-16,26-12 18 0,-22 7-3 0,1-2 6 15,1-1 5-15,-1 0-5 0,-2-1 1 16,0 0 28-16,2 0-36 0,-1-4 6 0,-3 3-14 16,0-1 40-16,-2 4-43 0,2 0 8 0,-5 0-2 15,1-1 3-15,-3 3 8 0,-1 1-18 16,-2 1 1-16,1 3 15 0,-3-2-23 0,-1 2 35 16,1 0-39-16,-2 0-4 0,-6 0 7 15,0 0 15-15,13 0-10 0,1 0 17 0,15 14-7 16,-14-8 12-16,-2 1-26 0,2-1 27 15,1-2-18-15,2 3-14 0,0-4 0 0,-3 4 9 16,3 0-10-16,3-1 2 0,-3-3-1 0,2 4 6 16,-2-1 27-16,4-3-29 0,1 1-8 15,0-1 21-15,-1-3-21 0,1 0-2 0,1 1 19 16,-14-1-3-16,8 0 2 0,3 0 2 0,1 0-14 16,1 0 26-16,2 0-7 0,25-11-29 0,-25 7 9 15,-1 0 0-15,1-1 20 0,0 4 6 16,0 1-9-16,-4-1-24 0,-10 1 30 0,6 0-7 15,2 0-15-15,2 0-1 0,24 11 28 0,-26-6-13 16,1-2-7-16,1 3-6 0,-3-1-7 16,0 1-2-16,-2 1 19 0,3 0-8 0,-3 1 1 15,4-1 20-15,-3 0-11 0,1 0 16 16,0 0-32-16,0 0-1 0,3 0 4 0,1 1 47 16,1-4-29-16,-1 2-4 0,1-5 10 0,5 3-3 15,-3-3 4-15,5-1 28 0,-2 1-10 16,1-1-20-16,-14 0 15 0,8 0-27 0,2 0 30 15,29-14-22-15,-25 7 2 0,-1 2-18 16,2-3 41-16,2 1-28 0,-3-1 21 0,4 1-3 16,-3-1-30-16,1 1-8 0,-2-3 19 0,2 2 6 15,-3 4-9-15,1-3 10 0,2 1-27 0,-3 2 5 16,-4 0 8-16,4 1-16 0,-3-3 23 16,-1 6 19-16,-2-1-39 0,1 0 30 0,-3 0-17 15,3-2 16-15,-1 1-21 0,-3 2 27 16,-6 0-9-16,2 0-15 0,6 0 3 0,0 0 1 15,1 0-19-15,1 0 17 0,0 0 1 0,3 0 15 16,-2 0-19-16,-1 0 17 0,29-10 12 0,-26 8-43 16,2-3 11-16,-1 4 6 0,2-4-1 0,-2 3-18 15,3-6 30-15,0 5-10 0,-3-4-8 16,6 5 31-16,-2-3-29 0,1 4 3 0,-1-5 28 16,3 5-7-16,-1-5-20 0,-1-2-3 15,0 4 23-15,2 0-31 0,-1-3 3 0,1 1 10 16,1-1-9-16,-1 6 20 0,-2-3 1 15,4-1-12-15,2 0-18 0,-3 1 16 0,0 0-6 16,-4 2 20-16,3 0-31 0,-1 2 20 0,-1-2 4 16,3-2 8-16,-1 4-21 0,-15 0 6 0,5 0-10 15,4 0 45-15,4 0-40 0,0 0 1 16,0 0 15-16,0 0-12 0,0 0-15 0,-2 0 20 16,0 0-21-16,-1 0 49 0,0 0-37 0,2 0 3 15,-3 0 17-15,0 0 0 0,1 0-23 16,2 0 8-16,-1 0-12 0,-2 0 41 0,4 0-33 15,-2 0 0-15,0 0 15 0,-3 0 5 0,1 0-22 16,1 0-20-16,0 0 7 0,28 8 35 16,-25-8-7-16,-7 2 7 0,5 1 1 0,-2-1-25 15,-1-1-2-15,3 2 3 0,0-1 15 0,-1 3-2 16,2-2-6-16,-17-3-5 0,8 0 22 16,3 0-23-16,3 0 31 0,2 0-15 0,-2 0 24 15,1 0-13-15,1 0-31 0,-2 0 1 0,2 0 12 16,0 0-22-16,-1 4 48 0,31 9-39 15,-29-13 39-15,-4 2-39 0,6 0-20 0,-4 2 25 16,-14-4 17-16,5 0-27 0,7 0 15 16,29 10-15-16,-25-8 17 0,1 3-18 0,0 0 14 15,-4 1-3-15,5-3 31 0,-1 2-32 16,1-2 0-16,0 1 43 0,-1-1-51 0,0 1 50 16,3-1-43-16,-17-3 7 0,5 0 12 0,6 0-22 15,2 0 22-15,36 11-11 0,-38-7 9 16,8-1-5-16,-8 0-11 0,7-2-11 0,-4 3 9 15,-4 2 15-15,-12-6-11 0,7 0 37 0,2 0-22 16,34 11-29-16,-32-8 28 0,-3-2 6 16,-11-1-5-16,6 0-22 0,3 0-1 0,2 0 18 15,0 0-4-15,-3 0 25 0,-1 0-36 0,2 0 19 16,-4 0-27-16,-3 0-3 0,1 0 16 0,0 0 1 16,20 10 26-16,-22-10-20 0,7 0-8 15,-11 0-1-15,5 0 26 0,2 0-20 16,2 0-5-16,1 0-2 0,1 0-1 15,2 0 0-15,-1 0 12 0,-1 0-8 0,4 0 14 0,-4 0-2 16,2 0-6-16,-1 0-8 0,1 0 6 16,-1 0-6-16,3 0 2 0,-3 0 1 0,2 0 8 15,2 0 7-15,-2 0-29 0,2 0 16 0,-2 0 14 16,3 0 4-16,0 0-33 0,-2 0 54 0,2 0-38 16,-3 0 21-16,27 4-14 0,-31-3-13 15,4 1 4-15,-2-2-20 0,-2 2 5 0,3-2 32 16,2 2 7-16,-4-2-5 0,0 0-22 15,1 0 14-15,-3 1-6 0,3-1 11 0,-13 0-13 16,7 0 0-16,1 0 3 0,1 0-18 0,-6 0 8 16,8 0 28-16,-4 0-26 0,0 0 16 0,-3 0-17 15,4 0 3-15,0 0 24 0,-2 0-26 16,-1 0-15-16,-4 0 16 0,7 0-11 16,2 0-3-16,-2 0 14 0,20-12 43 0,-15 11-59 15,-8-1 32-15,-1-1-16 0,4 2 7 0,-6 1 23 16,3-2-42-16,-5 2 29 0,1-1-15 15,0 1 13-15,-4-3-12 0,2 2-5 0,10 1 10 16,-8-2-4-16,1 1-11 0,-1 1 8 16,-1-1-4-16,-4-1 8 0,1-1 10 0,-1 3 1 15,-1 0-1-15,0-1-15 0,0 0 16 0,0 1-32 16,-4 0 26-16,0 0 6 0,0 0 19 0,0 0-68 16,5 0-3-16,-5 0-20 0,0 0-19 0,0 0-65 15,12-7-24-15,-15 4 16 0,-2-1-259 16,-13-7 32-16,-3-3 27 0,1-1-27 0,2-1 24 15,-8-3 23-15,-4 1 12 0,-6-6 5 16</inkml:trace>
  <inkml:trace contextRef="#ctx0" brushRef="#br0" timeOffset="736577.8643">11916 8891 386 0,'0'0'200'0,"0"0"-1"16,0 0-31-16,0 0-11 0,0 0-17 0,0 0 10 15,0 0 2-15,0 0-24 0,0 0-24 0,0 0-5 16,0 0-10-16,0 0 6 0,0 0-42 16,5-4 11-16,-1 1-24 0,0 1 24 15,2 1-10-15,-2-1-13 0,3-1-14 0,-1 1 18 16,-1 2-29-16,13-5 22 0,-2-1 2 0,0 0 2 16,-2 2 9-16,1 0-15 0,1-2-19 15,-2 4 2-15,-3 0 10 0,7 0-6 0,-1-3-1 16,1 2-5-16,-4 3 8 0,5-1-3 15,-4 1-17-15,3-3 27 0,4 3-16 16,-12 0-10-16,7 0 13 0,0 0-8 0,2 0-12 16,18 14 15-16,-16-14-6 0,-5 7 13 0,3-4-21 15,-2 5-6-15,4 2 21 0,-2 1-22 0,-1-1 24 16,3 1-9-16,-1 3 2 0,-3-3-8 0,2 2-2 16,-1-1 10-16,1 2-15 0,4-3 16 15,-4 1-21-15,-1 1-3 0,-2-5 17 0,2 4-1 16,1-2 16-16,-3-1-6 0,3-1-14 15,-2 0 7-15,4-1-2 0,-2-4 2 0,-3 2 12 16,5-2 3-16,-2-3 12 0,3 0-31 0,-1 2 19 16,4-2-19-16,-16 0 43 0,7 0-31 0,6 0 10 15,23-14 16-15,-21 7-27 0,0 0 27 16,3 0-14-16,-3-3-7 0,3 0 19 0,-3 5 14 16,0-2-44-16,-4 3 12 0,2 0 17 15,0-2-14-15,-3 4-12 0,1 0 31 0,-2 1-44 16,-1 1 20-16,-4 0-16 0,-13 0 2 15,9 0-6-15,1 0-5 0,18 11 8 0,-10-9 17 0,-4 4-12 16,-5-1-9-16,1 1 19 16,-1-5-34-16,-1 2 47 0,4 4-33 0,1-4 0 0,0 4-4 15,0-3 8-15,0 2 20 0,-3-2-17 16,6 3 11-16,0-1-17 0,-4 0-7 0,3 3 39 16,0-3 1-16,-2 1-15 0,3-2-12 0,0 0-27 15,-1-1 17-15,0 0 2 0,2 0 0 16,0-1 9-16,2 0-8 0,-3-1-6 0,-7-2 48 15,3 0-23-15,6 0-21 0,-2 0 7 0,5 0 21 16,-3 0-19-16,1 0 19 0,1 0-26 16,-3 0-3-16,1 0 18 0,-3 0-14 0,-2 0 5 15,-1 0-17-15,9 9 2 0,-14-6 2 16,-2-2 11-16,0 1 6 0,-1 2-20 0,2-3 36 16,-2 2-11-16,0 0-14 0,1 0-9 15,-1 1-6-15,1 0-3 0,0-1 42 0,4 7-15 16,-1-3-5-16,-2-2 15 0,1 0-6 15,-1 0-21-15,-2-1-11 0,1-3 20 0,-1 4 21 16,1-3-5-16,7 6-25 0,-3-2-1 0,-2-2-6 16,3-2-6-16,-2 1 14 0,-1-2 11 15,10 5 14-15,-2-1-2 0,-4-2-15 0,1-2 0 16,-1-1-10-16,0 0 10 0,-2 0 36 0,0 0-35 16,6 0-16-16,2 0 15 0,2 0 13 15,-4 0 8-15,2 0-1 0,-4 0-26 0,-1 0-1 16,-1 0 16-16,10-15-7 0,-14 14-5 0,8-1-2 15,-2 2 37-15,-3-3-48 0,-1 1 24 0,-1 0-18 16,0 1 5-16,-2-1-15 0,-2 1 38 16,1 1-30-16,0-2 9 0,0-1 16 0,-2 3 10 15,-1-1-24-15,2 1-9 0,0-1 47 0,0-3-36 16,-2 4 19-16,1-1-28 0,-3 1-1 16,0 0 10-16,0 0 15 0,0 0-7 0,0 0 17 0,9 0 12 15,-9 0-20-15,0 0 24 0,5 0-34 16,-5 0-26-16,0 0 46 0,0 0-51 0,0 0-11 15,8 0-27-15,-8 0-8 0,0 0-51 16,6-9 8-16,-7 6 11 0,0 0-180 0,-2 1-136 16,2 0 7-16,-2 0 29 0,1-2-6 0,-1-1 25 15,0 1 42-15,2 0 27 0</inkml:trace>
  <inkml:trace contextRef="#ctx0" brushRef="#br0" timeOffset="738764.6349">16428 9443 560 0,'0'0'188'0,"15"0"20"0,-15 0-26 0,0 0-17 15,15 0-5-15,1-22-10 0,-12 19-6 16,0-2-19-16,0 3-5 0,0-2-2 0,0 1 12 16,9-4-2-16,-6 3-6 0,-2-2-29 15,1 1 9-15,2 1-22 0,-3 1-4 0,0 0 14 16,-1-1-1-16,1 1-42 0,9-2-10 0,-4-1 8 16,8 1 21-16,-7 2-14 0,-2 0-7 15,1-2-20-15,-1 4 14 0,-2-1-29 0,1 0 9 16,-3 0-5-16,0 2-3 0,2-2 18 0,-4 2-24 15,3-1 26-15,1-1-33 0,-3 2-5 16,-4 0 40-16,0 0-33 0,8 0-4 0,-8 0 8 16,6 0 15-16,-6 0-20 0,9 0 22 0,5 12-35 15,-10-7 8-15,0-2 18 0,0 0-14 16,6 8-1-16,-3-5-1 0,0 0 2 0,1 0-2 16,-2-2 0-16,8 7 17 0,-8-3-16 15,5 2 13-15,-4-8 6 0,1 3-19 0,-2-1-3 16,3 0 30-16,-2-2-34 0,8 2 37 0,-2 1-34 15,-3-4 8-15,-1 2-14 0,1-3 41 16,-2 2-36-16,0-2 14 0,1 0-18 0,-9 0 9 16,7 0 8-16,0 0 13 0,-1 0-8 0,2 0 31 15,-1 0-28-15,0 0 24 0,-1 0-34 16,-6 0 22-16,8 0 29 0,1 0-26 0,-9 0-5 16,7 0 11-16,0 0-1 0,-7 0 1 15,8 0-8-15,-8 0 3 0,7 0 6 0,-7 0-15 16,0-7-2-16,8 7-2 0,-8 0-1 0,6 0-3 15,-6 0-10-15,12-10 25 0,-11 10-4 16,3 0 0-16,-4 0-32 0,0 0 2 0,2-1 0 16,0 0 1-16,1 1 1 0,-1 0-1 0,0 0 7 15,-3-2 3-15,2 2 15 0,1 0-37 16,-2 0-38-16,2-1 3 0,-2 1-40 0,3 0-35 16,-3-2-18-16,0 2-43 0,0-1 17 0,0-1-293 15,0 1 45-15,-2-2 39 0,1 2-7 16,0-4 86-16,1 2-8 0,-1-3 25 0,1 2 9 15</inkml:trace>
  <inkml:trace contextRef="#ctx0" brushRef="#br0" timeOffset="756375.1054">13335 10726 303 0,'0'0'246'0,"0"0"-39"16,0 0-20-16,0 0-8 0,0 0-27 15,0 0-8-15,0 0-20 0,0-12 11 0,0 12-14 16,0 0-30-16,0 0-25 0,0 0-3 0,0 0 14 16,0 0-15-16,0 0-31 0,0 0 19 15,0 0-7-15,0 0-19 0,0 0 17 0,0 0-5 16,0 0 2-16,0 0-3 0,0 0 3 0,0 0-12 15,9 5 22-15,-7 0-10 0,-1 0-11 16,2 2 6-16,3 10-8 0,-2-2 5 0,-1-4-1 16,-1 2-16-16,3 4-5 0,0 0 17 15,0-3-3-15,3 2 1 0,-6 2-7 0,5-2 7 16,2 0-3-16,-7-1 7 0,7-2 1 16,-1 2-15-16,-4 0-5 0,2-3 26 0,1 3-8 15,1-3-24-15,-2 3 5 0,1-4 18 0,-2 1-16 16,2-5 0-16,-2-1 3 0,-3-1 0 0,2 0 19 15,-2 0-27-15,-1 1 3 0,1-5 4 16,0 5-11-16,-1-4-3 0,3 5 7 0,-4-5 12 16,1 2-5-16,0 0 0 0,1-1-22 15,-2 0 2-15,1-1-31 0,0 3-33 0,2-3-22 16,-2 0-27-16,0-2 11 0,2 1-194 0,-3-1-90 16,0 2 26-16,0-2 23 0,0 0 26 0,0 0 39 15,0 0 6-15</inkml:trace>
  <inkml:trace contextRef="#ctx0" brushRef="#br0" timeOffset="756802.9507">13641 10869 262 0,'3'-4'348'15,"-2"3"-100"-15,0-2-17 0,2-1-24 16,-3 1-12-16,1 0-23 0,0 3-27 0,1 0-12 15,-2 0 8-15,-2 0-26 0,1 5-2 16,0-4-8-16,-3 4-25 0,1 1-8 0,-1-2 2 16,-2 10 12-16,-3-1-36 0,1 2 0 0,1-1 3 15,-2 2 7-15,-1 1-25 0,-1 3-10 0,1-2 6 16,-1 1-2-16,3 0-5 0,-4 0-15 16,0 1 8-16,-3-2 28 0,-1 2-17 15,2-1-13-15,-3-1-3 0,3 0 24 0,-4 3-17 16,3-3 3-16,-4 0-20 0,5-1 25 0,0 1 2 15,-1 1-30-15,0-5 8 0,2 1-13 16,-1-1 17-16,3-1-11 0,1-1-12 16,-2-1 8-16,2 1 23 0,0-2-18 0,2 2-8 15,4-5 22-15,-1 1 0 0,0-5-14 0,2 4-6 16,1-6 18-16,2 2 1 0,-6 1-19 16,4 0-9-16,0-3 8 0,2 1-33 0,-3-1-11 15,1 2-15-15,0-1-52 0,0-2-6 16,2 1 12-16,0-1-158 0,4 0 20 0,-3-1 22 15,3-2-153-15,-2 0 24 0,10-4 25 16,-1-1 60-16,6-1-2 0</inkml:trace>
  <inkml:trace contextRef="#ctx0" brushRef="#br0" timeOffset="757119.1205">13669 11251 666 0,'4'-1'236'16,"-3"-1"-18"-16,2 4-12 0,-1-1-32 0,0-1-1 15,-2 5-16-15,2-3-9 0,-2 1-7 0,0 2-21 16,0 0-21-16,-1 0-13 0,0 1-1 0,1 3-2 16,0 1-12-16,-8 15 4 0,3-11-3 15,1-3-15-15,0 3-4 0,-1 1-7 0,3-4 26 16,-2-1-35-16,2-2-7 0,2 1 16 15,-2-2-25-15,-1-1-4 0,-1 9 5 0,0-6-12 16,2-2 22-16,-1-1-5 0,0 1-13 0,0-2-7 16,2-2 1-16,1 1 14 0,-1-1 6 0,-1 0-26 15,2-3-3-15,-2 3-46 0,2-2-50 16,-2 0 9-16,4-2-159 0,-4 0-144 16,2-2-10-16,0 0 28 0,0-3 23 0,2 2 29 15,5-11 12-15,-2-3 46 0</inkml:trace>
  <inkml:trace contextRef="#ctx0" brushRef="#br0" timeOffset="757341.7931">13660 11184 533 0,'-2'-3'231'0,"2"0"-18"16,-2 1-25-16,0 1-21 0,3-2-27 0,-2 2-36 15,1-1-3-15,0 2-2 0,-1-1-4 16,1 1-16-16,-2 0-36 0,2 0-10 0,-1 0-57 15,2 0 3-15,-3 0-165 0,2 0-104 0,0-2-20 16,-2 2-14-16,0-1 2 0</inkml:trace>
  <inkml:trace contextRef="#ctx0" brushRef="#br0" timeOffset="759824.2805">16107 9191 383 0,'0'-13'203'0,"0"13"23"0,0 0-31 16,0 0-14-16,0 0-25 0,0-14-11 15,-8-3-13-15,8 16-19 0,6-2-25 0,-6 1 11 16,0 0-29-16,1 1-1 0,0 0-14 16,0 1 5-16,1 0-11 0,-4 0-7 0,4 1-9 15,-1 0 23-15,-1-1-17 0,0 2 4 0,-3 0-8 16,3 1-25-16,0 0 17 0,0-1-11 0,-2 1 9 16,1-1 3-16,-2 2-10 0,0-1-1 15,0-2 2-15,-4 3 7 0,5-3-12 0,-2 1 1 16,-1-1-10-16,1 1-5 0,-1-1 10 15,1-1-5-15,-1 1-11 0,5-1 13 0,0 0 0 16,0 0-8-16,-6 0 30 0,6 0-7 0,0 0 6 16,0 0 1-16,0 0-12 0,-10 0 5 0,5-10-1 15,4 7 1-15,2 0 0 0,2 0-14 16,1-1 6-16,-2 1-14 0,2 0 14 0,-1 0 1 16,-1 2-8-16,5-1 7 0,-5 2 7 0,1-2 3 15,-1 2-20-15,3 0 16 0,-2 2-16 16,-2 0-8-16,3-1 13 0,-2 2 10 0,-1 0-3 15,0 0-13-15,0 1 6 0,-2 1 11 16,1 1-2-16,0-2-9 0,-2 2-2 0,-1-1 10 16,0 0-12-16,-1 0-3 0,2 1-2 0,-6 2 12 15,-2-1-1-15,5 0-15 0,0-3 0 16,-2-1 9-16,1 0-13 0,0-3 8 0,1 1 15 16,1-1-22-16,1 1 2 0,-2-1 0 15,5 0 8-15,0 0-7 0,0 0 24 0,0 0-15 16,-7 0 29-16,-3-12-31 0,12 9-1 0,-1-2 9 15,0 2-4-15,5-3 22 0,-3 3-33 16,1-1 10-16,6-5 28 0,-1 2-28 0,-1 1-5 16,-1 3 19-16,-3-1-16 0,2 2 27 0,-3 0-17 15,-3 2-20-15,0 0 2 0,0 0 33 16,0 0 4-16,9 0-22 0,0 12-8 0,-8-6 11 16,-1-1 9-16,0 1-14 0,0-2-10 0,0 3 10 15,0 0-15-15,0-7 14 0,0 10-9 0,-12 8 19 16,3-6-8-16,4-2-19 15,-1-3 8-15,1-1 26 0,-1-2-34 0,1-1 8 0,0 1 1 16,-2-2-5-16,4-1 22 0,-4 1-22 16,2-1 5-16,0-1 0 0,0 0-1 0,0 0-9 15,2 0 21-15,3 0-6 0,0 0 28 16,-8 0-13-16,8 0-2 0,-11-13 20 0,8 9-27 16,2-2 16-16,1 0-8 0,1-2 5 0,-1 0-7 15,11-14-6-15,-5 9 34 0,0-1-18 0,3 4-11 16,1-1-14-16,-3 4-3 0,-1 1 6 15,1 1 4-15,-2 3-11 0,-1-1 25 0,-1 1-7 16,3 2 3-16,-3 0 8 0,-3 0-35 0,0 0 39 16,0 0-25-16,16 12 1 0,-9 3-14 15,0 1 12-15,-5 1-14 0,-2-3-16 0,0 5 23 16,0-10 3-16,0 6 15 0,0 2-22 0,-11 19 12 16,3-17 6-16,1 1-10 0,-1-2-4 0,-5-2 5 15,4 1-5-15,-2-2-13 0,-1 3 25 16,2-2-11-16,-2-5 13 0,1-1-16 0,5-3 9 15,-5 2 5-15,1-5 4 0,4 1-19 16,2-1 46-16,-1-1-46 0,-2-1 4 0,6-1 18 16,-2 1-16-16,1-1 0 0,-2-1-1 15,0 3 25-15,2 1-23 0,-1-4 16 0,2 0 0 16,-2 0-26-16,2 0 20 0,1 0-1 0,0 0-1 16,0 0 4-16,0 0 0 0,0 0 22 0,0 0-4 15,0 0-31-15,0 0 4 0,0 0 2 16,-8 0-6-16,8 0-9 0,0 0-7 15,-6-8-15-15,6 8-37 0,0-2-31 0,-4 1-44 16,4-1-27-16,2 1 14 0,0-1-302 0,0-1 11 16,0 2 32-16,-2 1 28 0,1-1 25 0,2-3 24 15,3 2 28-15,8-4 11 0</inkml:trace>
  <inkml:trace contextRef="#ctx0" brushRef="#br0" timeOffset="761671.0285">23998 6892 606 0,'0'0'274'0,"0"0"-46"15,-13 0-24-15,13-13-11 0,0 13-21 0,0 0-44 16,0 0 4-16,0 0-21 0,0 0-10 16,0 0-18-16,0 0 3 0,0 0-17 0,-14 0-1 15,14 0 7-15,-18-8 1 0,16 12-22 0,-8 12 8 16,1 0-17-16,-1-1 18 0,0 5-24 15,-2 2-17-15,2 3 13 0,-2-3 1 0,3 1 13 16,-1 2-27-16,-2-5-16 0,2 4 24 16,0 1-15-16,-4-3 13 0,3 0-13 0,1-1-13 15,-1-1 22-15,2 0-13 0,-4-4-4 16,8-4 14-16,-3 1-15 0,3-2 17 0,0-5-21 16,4-3-6-16,-2 4 27 0,3-7-26 15,0 0-4-15,3 3 15 0,-3-4 12 0,5-3-21 16,2-7-4-16,5-1 23 0,3-4-8 15,-1-3-18-15,4 2 21 0,0-4 14 0,3-1-3 16,-1-5-18-16,5 1 11 0,-4 1-3 0,1 0 6 16,-1 0 39-16,-4-1-2 0,4 1 34 0,-9 4-19 15,5 0-7-15,-3 3-6 0,0-1 19 16,-2 5 0-16,-1-1-10 0,-3 5-14 0,-1 1 11 16,-1 3-7-16,-2 3-6 0,2 1-22 0,0 2-2 15,-6 0-29-15,18 11 15 0,-3 2 0 16,-2 1 2-16,1 8-3 0,-1 0 0 0,-2-1 15 15,1 4-14-15,0 2-5 0,0 1 25 16,-1 0-12-16,-1 4-9 0,1-4-2 0,0-2-1 16,-4-1-4-16,2 0-6 0,-1 0 21 0,0 2 2 15,-2-1-31-15,3-4 23 0,-4-1-12 16,0-4 10-16,-1-5-10 0,0 2 2 0,0-6-3 16,-2 0-7-16,1-3 11 0,-1 0 13 15,1-3-13-15,-2-1 26 0,2-1-17 0,-3 0 14 16,0 0-10-16,6 0-4 0,14-18 35 0,-5 3-4 15,1-3-15-15,-2-3 2 0,3 0 2 16,-4-2 1-16,1-1 13 0,0-2-9 0,2-2 5 16,-3 0 2-16,0-1-7 0,-2 4 11 0,-2-4 6 15,2 2-10-15,-1 2 9 0,-1 2 7 0,-3-2-23 16,1 0 12-16,-2 0-11 0,-2 5-21 16,-1 1 15-16,0 3-10 0,-2 1 1 15,2 3-15-15,-2 4 11 0,0-1 5 0,0 1-6 16,0 8-1-16,0-7-9 0,0 0-7 0,0 7 5 15,0-9 1-15,0 3-13 0,0 6 2 0,0-9 11 16,-12-3-4-16,11 6 2 0,0 4-3 0,1-3 2 16,0 3-5-16,-2-1 5 0,2 1 2 15,-1-1-8-15,1 1-7 0,-1 1-4 0,1-2 15 16,0 3-10-16,0 0 4 0,0 0-10 16,0 0 15-16,12-4-1 0,-6 4-3 0,1 0-8 15,11-3 2-15,-5 1 11 0,0 1-6 0,-3 0-5 16,-2 1 11-16,-1 0-15 0,0-2 23 15,-2 2-9-15,-3 0-8 0,1 0 3 0,1-1 12 16,0 1-9-16,1-1-5 0,-3 1-7 16,0 0 16-16,4 0 3 0,-5-1-27 0,2 1 9 15,-1 0-15-15,0-2-2 0,0 2-32 0,1-1-34 16,-3 1 13-16,1 0 6 0,0 0-83 0,1-2-18 16,-1 2-13-16,0-3-23 0,-1-1-2 15,2 3-16-15,-2-5-7 0,1 3 20 16,1-3-91-16,6-10-78 0,-3 1-49 0,3-1 7 15,1 0 29-15,2-1 25 0,1 1 34 0,0 2 17 16,0 2 13-16</inkml:trace>
  <inkml:trace contextRef="#ctx0" brushRef="#br0" timeOffset="761928.3888">24847 6560 612 0,'9'-13'227'0,"0"1"-50"0,2 4 17 15,-2-5 9-15,-1 9-19 0,-2-3 3 0,1 1-11 16,-4 3-19-16,1 0 5 0,0 0 5 0,-1 1-24 16,-2 0-7-16,3 2-5 0,-4-3-18 15,3 2-20-15,-2 1-20 0,-1 0 32 0,0 0-14 16,0 12-33-16,0 7 34 0,0-8-62 15,-9 28 12-15,1-14 17 0,0 6-6 0,-2-1-10 16,1 4-11-16,-1 1-12 0,0 1 6 0,0 1 4 16,1 2-7-16,-3 0-12 0,2 1 16 0,-2 1 2 15,4-3-13-15,0 3 10 0,0-1-21 16,0 0 19-16,6-4-12 0,-2-1 9 0,3-2-13 16,1-15-5-16,0 6 4 0,0 2-17 15,12 30 10-15,-4-30-4 0,1-1-25 0,0-3-25 16,5-2-5-16,4 1-27 0,-3-10-31 15,6-2-53-15,-3 0 17 0,1-4-173 0,-13-5-99 16,10 0 11-16,19-15 26 0,-10 5 23 0,-3-2 27 16,1-3 12-16,1-5 10 0</inkml:trace>
  <inkml:trace contextRef="#ctx0" brushRef="#br0" timeOffset="762424.5141">25641 6788 653 0,'2'-15'383'0,"0"2"-90"16,0 6-42-16,-2-1-13 0,1 2-31 0,-1 6-20 15,0 0-14-15,0 0-44 0,0-5 6 16,3-4-12-16,-4 11-32 0,-1-1-25 0,0 5 12 16,-6 4-19-16,-1 5 1 0,2 1 8 0,0 1-35 15,-3 4 40-15,1 0-35 0,4-1 30 0,-3 4-43 16,3-2-4-16,0 0 2 0,3-2 13 15,0 1-4-15,2-10-3 0,0 1-23 0,15 19 8 16,-3-14-14-16,-2-2 11 0,6-5 1 0,-3-2 36 16,3 3-38-16,1-8-11 0,1 0 11 15,-9-3 41-15,6 0-50 0,-1 0 20 0,21-18-9 16,-16 5 19-16,-2-1 2 0,0-1-29 16,0 0 27-16,-4 0-4 0,-2 0-2 0,2 0-3 15,-3 0 59-15,-3 2-13 0,-3 5 16 0,0 1-44 16,0 3 21-16,-3-2-13 0,2 5-4 15,-3 0-6-15,1-1-10 0,1-1-5 0,-2 3 0 16,-2 5-6-16,1-3 4 0,-2 4-4 16,-4 9 0-16,-5-1-3 0,2 1-4 0,1 3 4 15,-1 2-2-15,2-2-2 0,-1 6 10 16,-2-4-8-16,1 3 2 0,1-3-15 0,-3 1 9 16,3 1-2-16,0-1-68 0,-1-3-19 0,5 5-28 15,-3-6-15-15,0-1-17 0,-2-1-29 16,5 0-34-16,3-5 16 0,0-4-210 0,2 0-43 15,0-6 29-15,0 0 30 0,0 0 27 0,17 9 49 16,-12-9-8-16,4 0 15 0,0 0 2 16</inkml:trace>
  <inkml:trace contextRef="#ctx0" brushRef="#br0" timeOffset="762643.9255">25908 7371 217 0,'0'7'348'15,"0"-2"-78"-15,-1 1-24 0,-2-2-31 16,-5 10-4-16,-2-2-45 0,0 2 6 0,-3-3 1 15,-2-1-21-15,1 2-27 0,-4-2-30 0,1 0 19 16,-1 0-12-16,0 0-45 0,-2-5 23 16,1 2-4-16,1 1-15 0,-2-2-42 0,2-2-34 15,1 0-32-15,3-2 3 0,8-2-160 0,-2 0-161 16,0 0-11-16,-11-9 24 0,13 4 25 0,0 3 16 16,4-6 13-16</inkml:trace>
  <inkml:trace contextRef="#ctx0" brushRef="#br0" timeOffset="763136.5988">26494 7169 770 0,'5'0'366'0,"0"0"-105"0,-1 0 9 15,-1 2-76-15,0-1-7 0,0 1 8 0,-1 2-42 16,1-3-13-16,-1 4-20 0,-2-1 15 16,2 2-13-16,-1 3-34 0,-1-2 25 0,0 1-59 15,0 7 7-15,0 1 16 0,0-2-26 0,-14 22 33 16,9-21-54-16,2-1 10 0,-6-1 2 16,5-1-13-16,-2-4 17 0,-1 0 7 15,2-1-11-15,0-1 19 0,0-3-49 16,0-2 8-16,1 2-8 0,0-1-5 0,-2-2 6 15,1 0-7-15,5 0 2 0,0 0 0 0,-21-13 18 16,15-2 18-16,-3 5-43 0,7-5 16 16,0-1-21-16,2 1 5 0,0 15-16 0,0-14 12 15,0-3 0-15,21-18 36 0,-14 15-36 16,5 2-3-16,-1 3 14 0,2 1-2 0,0 0-10 16,2 1-5-16,1 2 14 0,-1 3-18 0,3 1 15 15,-1-3 5-15,2 6 32 0,4 0-55 16,-3-2 21-16,1 5 26 0,5-1-10 0,-3 2 12 15,-1-1-22-15,-9 1 11 0,2 0-6 16,4 0-4-16,-2 0-14 0,4 0 14 0,-4 0-16 16,-4 0 16-16,-1 0 7 0,-1 0-9 0,-3 0-2 15,-2 0-14-15,-6 0 15 0,8 0-44 16,-8 0 2-16,6 0-41 0,-6 0-32 0,8 0-67 16,-8 0 18-16,8 0-215 0,4 0-84 0,17-2 33 15,-9-5 28-15,1-3 33 0,3 3-4 16,3-1 80-16,-2-5-2 0,5 1 33 0</inkml:trace>
  <inkml:trace contextRef="#ctx0" brushRef="#br0" timeOffset="763594.3248">27408 6854 307 0,'0'-4'333'16,"0"1"-72"-16,-2-2-24 0,1 2-33 0,1 0-1 15,0 2-5-15,1 0-50 0,-1 1-16 0,-1 0-10 16,4 1-18-16,-2 0 10 0,2 5-35 16,6 5 7-16,-2 3 2 0,-1 8-35 0,4-2-2 0,-3 0 4 15,-1 4 11-15,2 2-2 0,-1 4 2 16,-5-3-33-16,-1 0 0 0,-1 3-4 16,0-14 0-16,0 10 11 0,-10 25 2 0,5-24 6 15,-6 3-27-15,0-1 12 0,0 2-2 0,-4-3 3 16,-1 1-16-16,1-3-7 0,-5 1-8 15,-2-1 14-15,-4 0 42 0,-3-5-37 0,-1 3 19 16,1-5 1-16,-1 1-36 0,2-4 35 16,2-3-28-16,-3 3 49 0,5-4-29 0,-2-2 22 15,2 2-29-15,1-5 21 0,4 1-27 16,2-1-15-16,4 0 8 0,1-4 26 0,3 0-53 16,2 0 24-16,0-1 21 0,4-2-3 15,-1 4-9-15,2-4 1 0,-1 2 3 0,1-2-1 16,0 0 18-16,0 0-4 0,-1 0 4 0,3 0-5 15,2-2-19-15,-1-2-2 0,1 1 26 16,0-1-3-16,2 1-80 0,3-8-15 0,2-1-47 16,-2 3-31-16,-4-1-45 0,8-3 18 0,-9 2-280 15,0 2-18-15,-2 9 49 0,0-9 25 16,-13-11 24-16,8 12 25 0,-4-2 29 0,-7 0 11 16</inkml:trace>
  <inkml:trace contextRef="#ctx0" brushRef="#br0" timeOffset="763993.9814">26389 7853 543 0,'2'0'233'0,"5"0"9"0,14 1-36 16,0-1 1-16,-10 0-41 0,7 0 17 16,5 0-15-16,4 0-38 0,1 0-4 0,4 0-9 0,35-11 27 15,-34 9-55-15,0 1 29 0,3-3-17 16,-2 1 15-16,-2 2-10 0,-1-1-17 0,2 1 2 15,-3 0 15-15,-3-2-7 0,-3 2-27 16,-6-1 30-16,1 2-43 0,-5-4-4 0,-4 4-7 16,-1-2-3-16,-1 2-17 0,-3 0-40 15,-1 0-48-15,-1-1-50 0,-3 1-54 0,-3 1 17 16,-1-1-191-16,-1 0-87 0,-2 0 7 0,-12 2 46 16,9-2 29-16,-23 7 17 0,5-3 15 15,-2 2 6-15</inkml:trace>
  <inkml:trace contextRef="#ctx0" brushRef="#br0" timeOffset="764284.2533">26587 7982 357 0,'11'9'281'0,"7"0"-40"0,3-2-23 16,2 2-1-16,2 0-28 0,2-4 24 0,1 1-24 16,0 2-15-16,4-3-5 0,-5-1 4 15,3-2-23-15,-6 0-1 0,4 1 0 0,-15-3-1 16,7 0-21-16,-2 0 6 0,4 0-15 15,-3 0-12-15,-3 0-12 0,-4 0 21 0,9-6-17 16,-14 3-10-16,-2 2 3 0,1-2-39 16,-3 3-4-16,1-3-4 0,0 0 3 0,-1 3-4 15,-1-3-4-15,5 1-5 0,-6 1-64 16,3-2 4-16,0 2-51 0,-4-2-58 0,0 0-41 16,0-2 14-16,-3 3 17 0,3 2 12 0,0 0 14 15,-17-15 10-15,7 3 10 0,-4-3 10 16,-3 4-331-16,5-4 51 0,-1-2-2 0,4 2 23 15,-4 1 26-15,3-2 27 0,0 0 12 16</inkml:trace>
  <inkml:trace contextRef="#ctx0" brushRef="#br0" timeOffset="771670.8384">16564 14210 649 0,'0'0'177'0,"0"-13"15"0,0 13-30 15,0 0-13-15,0 0-7 0,0 0 4 16,0 0-19-16,0 0-3 0,0-13-13 0,0 13 7 16,0 0-10-16,-16-16 22 0,16 16-24 15,2-2-16-15,-2 1-2 0,0 1-18 0,0-1-6 16,0 1 8-16,0-2-21 0,1 2-10 0,-1 0 9 15,1 0-13-15,-1-2 1 0,0 2-20 16,0 0 2-16,0 2 3 0,2 0-7 0,-2 0-6 16,0 1 18-16,3 0-2 0,-3 2 10 0,1 1-38 15,1 0 8-15,2 12-2 0,-1-4 37 0,0-2-17 16,2 4-24-16,2-1-3 0,0 0 28 16,-1 3-26-16,2 0 8 0,-1-1 8 15,1-3-6-15,1 2-4 0,0-3 17 0,-2 2-11 16,2 0-7-16,-2-1 9 0,1-1 7 15,-1-4-26-15,0 3 18 0,-3-1-20 0,-1-3-2 16,3 6 1-16,-3-4 3 0,-1-3 27 0,2 1-6 16,-1-4-4-16,-1 0-17 0,0-1-5 15,-2 2 20-15,3-2 15 0,0 0-28 0,-1 0 27 16,0 0-23-16,-1-1-9 0,0 1-2 0,2 0 5 16,-3-3-17-16,1 4-17 0,-1-3-25 15,0 0-2-15,1-1-7 0,-1 0-61 0,0 0 24 16,0 0 10-16,0 0-104 0,0 0-68 0,7 0-38 15,4-14-31-15,-5 1-17 0,0 1 32 0,1 1 14 16,2-3 0-16</inkml:trace>
  <inkml:trace contextRef="#ctx0" brushRef="#br0" timeOffset="772106.7721">16904 14239 448 0,'2'-4'271'0,"1"2"-23"0,-1 1-28 16,1-2-13-16,0 2-18 0,-2 0-26 0,0-2 24 16,0 1-47-16,1 2 8 0,-2-1-46 0,0 1-4 15,0 0-10-15,3 0 8 0,-4 3-3 0,-1 1 10 16,-2 0-37-16,-1-2 27 0,2 3-28 16,-5 5-22-16,-4 3 3 0,0-3 5 0,-2 2 2 15,3 3-3-15,-2 1-4 0,0-1-11 16,4 1 10-16,-5 0-22 0,-3 0 14 0,2-3-17 15,0 3-9-15,-3 1 16 0,2-1-27 16,1-1 29-16,0 2-1 0,-2 0-25 0,2-1-11 16,1-2 12-16,-2 3 0 0,2-2 9 0,2-1-19 15,1 0 47-15,-1 0-29 0,1 0 1 16,4-2-32-16,-6 1 45 0,3-1-30 0,-1-1-12 16,3 0 16-16,-2 0-2 0,-1-1 16 0,4-1-30 15,-1-4 18-15,1 2-4 0,-3 1-5 16,3 0 30-16,1-2-24 0,1 0 16 0,0-1 19 15,1-5-13-15,0 3-28 0,2 1 16 16,-2-1-36-16,0-2-5 0,3 1 8 16,0 2-9-16,-3-4-13 0,2 1 8 0,0 1-23 0,1-2-11 15,1 1-53-15,0-1 21 0,0 0-54 16,2-4 14-16,1 4-214 0,1-4 30 0,-1 1 22 16,4-1-55-16,-4 1 26 0,12-5 15 0,1-1 13 15</inkml:trace>
  <inkml:trace contextRef="#ctx0" brushRef="#br0" timeOffset="772596.2964">16945 14561 676 0,'5'0'221'0,"0"0"-39"0,-1 0-19 0,-2 0-2 16,1 0-5-16,-1 0-33 0,0 0 0 0,0 3 15 15,1-3 1-15,-3 1-30 0,2 2 3 16,0-2-15-16,0 2 12 0,-1 4-39 0,1-4 7 16,-1 2-7-16,-1 1 0 0,1 0-7 15,-1 2-19-15,0 1 8 0,0 5-18 0,0 0 7 16,0 0-8-16,0-4 3 0,0 6-1 0,-11 11-18 15,11-8 6-15,-2-5 18 0,-1 1-21 0,3-2 2 16,-2-2-12-16,0-3-7 0,0 9 21 16,0-6-16-16,1-3 0 0,-2-1-6 0,2 0 30 15,-2 1-21-15,2-3 4 0,0 0-20 16,-3 1 3-16,3-3-2 0,1 2 22 0,-2-1-27 16,1 0 9-16,0-2 12 0,1 2-1 0,-4-1 4 15,4-3-3-15,0 0-19 0,0 0 2 16,0 0 6-16,0 0 8 0,0 6-13 0,0-6-7 15,0 0 2-15,-1 9-26 0,1-8-13 16,1-3-21-16,-1 0-17 0,1-2-23 0,0 2 9 16,1-4-218-16,-2 0-103 0,1 1 47 0,0-2 25 15,3-9-25-15,-1-6 12 0,2 6 1 16</inkml:trace>
  <inkml:trace contextRef="#ctx0" brushRef="#br0" timeOffset="773180.6811">17058 14518 368 0,'2'-2'192'0,"-2"0"-71"15,2 0 42-15,-2 1-37 0,0-1 19 0,-2 1-43 16,2-2 0-16,0 1-24 0,-2 2 0 0,2-1-3 16,-2 0-7-16,2-1 10 0,-3 2-8 0,2-2-32 15,0 2-35-15,1 0 20 0,-2 0 10 16,0 2-10-16,2-4-2 0,0 2-21 0,-4 0 20 16,4 0 11-16,0 0-12 0,-1 0-13 15,1 0-25-15,-3 0 48 0,3 0-6 0,-1 0-28 16,0 2 20-16,1 0 7 0,0-2-14 0,-2-2-5 15,2 2-27-15,0 0 47 0,-1 0-7 0,1-2-9 16,0 2 15-16,0 0 22 0,0 0-27 16,0 0 8-16,0-1 5 0,0 1-8 0,0-2-13 15,-1 2 5-15,1 0-13 0,0 0-21 16,0 0 36-16,0 0 16 0,0 2-26 0,0-4-14 16,-3 2 18-16,3 0-10 0,-2 3 8 0,2-3 6 15,-2 0 10-15,1 2-18 0,0-2-3 16,1-2-1-16,-3 4 2 0,3 0-31 15,0-2 27-15,-1 1 19 0,0-1-11 0,1 1-2 16,0-2 36-16,-2 2-33 0,2-1 30 0,0 0 7 16,0 0-4-16,2 0-14 0,-2 0 17 0,0-1-15 15,2 2 14-15,-2-1-8 0,3 0-14 16,-3 0 14-16,0 1 9 0,1-2-11 0,-1 1-18 16,1 0 9-16,1 0-2 0,-2 1 1 15,1 0-2-15,0-1-14 0,-2 2 25 0,2-2-10 16,-1 0 7-16,2-2-29 0,-4 4-35 0,0-4-77 15,2 2 10-15,0 0-334 0,0 0 29 0,-19-12 26 16,4-1 54-16,-1-2 21 0,-2-4 13 16,-1-5 41-16</inkml:trace>
  <inkml:trace contextRef="#ctx0" brushRef="#br0" timeOffset="834881.0333">18070 11309 376 0,'0'0'168'0,"0"-13"-14"16,0 13 19-16,0 0-85 0,0 0 48 0,0 0-9 15,0 0-11-15,0 0-9 0,0 0-19 16,0-14 5-16,0 14-16 0,0 0 0 0,25-17 3 15,-25 16 1-15,0-2-13 0,0 1 0 16,-1 0-7-16,1 1-8 0,1-4-17 0,-1 5 19 16,-1-4-2-16,1 1-4 0,-3 2 3 0,3 1 0 15,0-2-6-15,0 1 0 0,0-2-6 0,-2 2 9 16,2 1-11-16,0 0-10 0,0 0 12 16,0 0-7-16,0 0 26 0,0 0-29 0,0 0 14 15,0 0 11-15,0 0-29 0,0-5 2 16,0 5 12-16,0 0-31 0,0 0 7 0,1-8-3 15,-1 7-7-15,-1 2 12 0,2-1 0 0,-2-1-8 16,1 1-11-16,1 0 11 0,-1 0 1 0,1 0-7 16,-1 1 3-16,-2 2 7 0,2-3-11 15,-3 3 15-15,2-1-13 0,-2 0-10 0,1-1-3 16,1 1 10-16,-2 1-4 0,0-1 17 16,1 0 0-16,-1-1-15 0,1 3 17 0,-2-1-23 15,0 0 13-15,2 1-6 0,-1 2-5 0,-6 3 0 16,1-1 3-16,1 0 28 0,-3 0-18 15,3 1-14-15,2-1-7 0,2-3 14 0,1 2-9 16,-3-2 20-16,4-2-19 0,-2 2 1 16,2-1 27-16,-3 0-28 0,4 0 3 0,-3 3 6 15,2-3-4-15,1 0 20 0,0 1-5 0,-1-1-20 16,1-3 1-16,0 6 13 0,0-7-1 16,0 0 4-16,0 7 2 0,0-7 12 15,0 7-9-15,0-3 12 0,10 9 0 0,-7-9-3 16,0-1-16-16,1-1 15 0,-1 1-15 0,-1 2 3 15,2-3 2-15,-1 1 13 0,-1 1 0 16,2-1-21-16,0 0 3 0,0-1-2 0,-2 1 32 16,5-3-40-16,-4 5 1 0,0-3 7 0,1-2-11 15,1 4 1-15,-2-1-10 0,-1-3 11 0,2 3-36 16,-4-3-39-16,0 0-34 0,0 0-55 0,0 0 16 16,9 0-251-16,-9 0-31 0,0 0 50 15,0 0 42-15,5 0 8 0,3-12 19 0,-10 7 19 16,1 4-25-16</inkml:trace>
  <inkml:trace contextRef="#ctx0" brushRef="#br0" timeOffset="836001.4502">18296 11219 212 0,'3'-1'209'0,"-2"1"-30"0,0 0-2 15,0 0-28-15,2 0-22 0,-3-2-25 0,1 2 17 16,1-1-14-16,-2 0-12 0,3-1-17 16,-3-1 4-16,1 3-9 0,-1 0-13 0,2 0-10 15,-2 0 2-15,0 0-31 0,0 0-7 16,1 0 21-16,-1-1 29 0,0 1-56 0,0-1 47 15,0 1-35-15,0 0 3 0,-1 0-28 0,1-1 50 16,0 1-29-16,0 0-6 0,0-2 18 16,0 2-10-16,0 0-12 0,0 0 14 0,0 0 0 15,-2 0-12-15,2 0 12 0,0 0-22 16,0 0 17-16,0 0-3 0,0 0 21 0,0 0-7 16,0 0-21-16,0 0 7 0,0 0-1 0,0 0-20 15,0 0 16-15,0 0-10 0,0 0 19 16,0 0 1-16,0 0-53 0,0 0 23 0,0 0 36 15,0 0-46-15,0 0 20 0,0 0-7 0,0 0-21 16,0 0 56-16,0 0-50 0,-23-8 51 0,20 8-28 16,0 1-14-16,0-1 31 0,0 1-5 15,-1-1-10-15,1 0 27 0,1 2-38 0,-2-2 21 16,1 1-4-16,3-1-10 0,0 0 30 16,0 0-23-16,0 0 0 0,0 0 15 0,-6 0-23 15,6 0 8-15,0 0 3 0,0 0-8 16,0 0-36-16,0 0 46 0,0 0-4 0,-7 0-26 15,7 0 20-15,0 0 2 0,0 0 22 0,-7 0 8 16,7-1-10-16,0-1-7 0,-1 1-5 0,2 1-10 16,-1-1 17-16,0-1-11 0,0 1 12 15,0 1 19-15,0 0-25 0,0 0 36 0,0-2-34 16,0 1-9-16,1 1-3 0,1 0 13 0,-2 0 9 16,0 0-20-16,-2 0-4 0,1 0 27 0,1 0-20 15,0 0 10-15,0 0-2 0,-1 3 5 16,-1-3-35-16,1 0 33 0,1 0-9 15,0 0 0-15,-1 1 13 0,0 1-12 0,-2-1 9 16,3-1-12-16,-1 1 2 0,1-1 2 16,0 0-1-16,0 0-7 0,-2 0-5 0,2 0 11 15,0 0-6-15,-1 0-3 0,1-1 2 16,0 0 23-16,1-1-18 0,1 2 6 0,-2-1-4 16,0 1 0-16,1 0 10 0,-1 0 2 0,0-2 4 15,1 1-16-15,2 0 21 0,-2-1 5 16,0-1 9-16,-1 3-7 0,2 0 5 0,-1 0-12 15,-1 0 4-15,0-1-9 0,1 1-8 0,2 0 29 16,-3 0-8-16,0 0-14 0,0 0-6 16,0 0 6-16,0-1 22 0,0 1-22 0,1-3 26 15,-1 2-32-15,-1 1-5 0,2 0 3 16,-2 0-41-16,1-2-27 0,-1 2-72 0,-2 0 12 16,-2 0-319-16,0-3 29 0,-14-5 28 15,1-6 23-15,-5 0 23 0,-3-7 14 16,-2-6 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10T07:26:04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3177 1798 403 0,'0'0'257'0,"0"-12"-34"0,0 12-23 0,0 0-18 16,-18-26 1-16,15 21-25 0,3 1-8 0,-1-1-10 16,1 4-8-16,-1-2-15 0,1 0-4 0,-2 2 0 15,1-2 2-15,0 0-20 0,-1 1-28 16,2 2-8-16,0 0 23 0,0 0-26 0,0 0-19 16,0 0 6-16,0 0 10 0,0 0-22 15,0-7-4-15,0 7 2 0,0 0-14 0,0 0 4 16,0 0-14-16,-3-7 15 0,3 8-16 0,0 1 20 15,0-1-12-15,0 2-6 0,-2 4 11 16,1-2-17-16,0 1 0 0,1 1 6 0,0 2-5 16,0 5 15-16,0 3-13 0,-4 21 1 15,3-16-2-15,-3 1-4 0,0 0 3 0,3-1 2 16,-4 0-6-16,1 3-5 0,-1-5 7 16,1 3 1-16,0-2 23 0,4-10-17 0,0 1 7 15,0 3-7-15,-11 12-10 0,8-16 15 0,3-4-4 16,-3-1 0-16,3-1-11 0,0 0 22 15,-2 1-23-15,2-5 21 0,0 4-6 0,-1-4 17 16,1 1-7-16,-3-1 15 0,3 2-22 0,-1-3 27 16,-1 0 16-16,0-3-21 0,-1 0-7 15,2-3 39-15,-6-7-6 0,0-4 1 0,7-1-30 16,-3-1-8-16,0-2-2 0,0 0-18 0,3-7 44 16,0 3-27-16,-1-4-16 0,1 14 12 15,0-6-15-15,0-4 8 0,0-1-8 16,0-2-10-16,10-22 14 0,-7 28 4 0,3-1-19 15,2 4 0-15,1-2 18 0,-2 3 9 0,1 2-16 16,1 0 16-16,-1 4-22 0,2-1 17 16,-1 2 6-16,-3 4-7 0,6-1 4 0,-2 5-15 15,1-5-9-15,1 4 8 0,-3 2 6 0,0 2-23 16,-9 0 40-16,10 0-17 0,17 15-34 0,-15-6 38 16,0 2-4-16,0 3-12 0,-2 2 10 15,-1 0 2-15,-2 0-19 0,2 4 5 0,-4 0-14 16,-2 1 29-16,0 2 1 0,-1-2-1 0,-1 4-12 15,-1-3 15-15,0 1 0 0,0-14 2 0,0 6-29 16,0 0 7-16,-11 13-14 0,8-20 40 16,0 1-11-16,0-1 5 0,3-4-22 0,-1 0-12 15,-2 1 37-15,2-3-27 0,-2 1 19 0,2-1 1 16,-2-3-8-16,1 1 7 0,2-2 20 16,0-1-21-16,-3-3-17 0,2 1 7 0,0-13-2 15,1-2 5-15,0 9 31 0,0-5-46 0,0-4 6 16,10-22 4-16,-6 20 17 0,6 1-19 15,-4 2 5-15,1 3-3 0,2 1 2 0,1 2 28 16,-1 1-17-16,-3 4-11 0,3-2-5 16,-1 3 19-16,0 2-30 0,-2 2 2 0,-2 3 12 15,2-2 3-15,-6 2-5 0,0 0 3 0,22 13 11 16,-9-2-9-16,-3 3 11 0,-1 1 11 0,0 4-13 16,1 3-13-16,-3 0 18 0,-1 2-25 0,-1 3 21 15,1 0-11-15,1-2 25 0,1 2-25 0,-2 1-1 16,4-2-4-16,0-1 23 0,2-1-22 15,2-2 34-15,-3-1-31 0,5 1 20 0,3-7-22 16,-4 2-16-16,2-4 11 0,2-1 3 16,-2-3 7-16,2 0-22 0,5-2 7 0,-6-3 32 15,3 0-2-15,-2-3-24 0,-1-1 20 0,-8 0-3 16,3 0-12-16,2 0 5 0,18-16-2 16,-16 7 31-16,2-2-2 0,-5-2-10 0,3-3-11 15,-4-2-16-15,-1 2 19 0,0-5-10 0,1 2 20 16,-6-2-22-16,1 3 30 0,-4-3-27 15,-3 7 16-15,2 3-13 0,-3 0 0 16,0 11-5-16,0-10-14 0,0 5 4 0,-12-6 26 16,-2 4-24-16,0 3 29 0,6 4-30 15,-2 0 12-15,0 0 11 0,-14 16-11 0,9-9-3 16,7 4-17-16,1 3-3 0,3-1 4 0,3-4-19 16,1-9-14-16,0 13-15 0,0 0 15 0,0-2 0 15,13 9-3-15,-8-15-2 0,0 0 13 16,-1 0-2-16,0-3-1 0,1-2-7 0,0 2 22 15,-1-2 6-15,2-2 20 0,-6 2-4 16,9 0 12-16,13-12 8 0,-12 3 9 0,0-2 14 16,-1-1 10-16,0-4 14 0,1 1-10 0,-3 1-6 15,2-2 0-15,1 4 1 0,-4-4 11 0,0 7 5 16,-3 1-17-16,1 3-14 0,1 2-5 16,-1 0 10-16,1-1 23 0,-1 2-20 0,0 2-2 15,-4 0-5-15,0 0-18 0,15 0 9 16,13 17 9-16,-15-9-13 0,1 2-5 15,-1 3-3-15,1 0-6 0,-5 1-3 0,1 3-3 0,2 0 40 16,-2-1-32-16,0 3-8 0,0-2-14 16,-1 2-17-16,-1-1-18 0,-4-5-45 15,0 3-22-15,-2-7-20 0,1 0-34 0,-1 1 16 0,1-4-183 16,-3-3-87-16,1 0 22 0,0-1 52 16,1-1 32-16,-2-1-13 0,0 0 3 0,0 0-2 15</inkml:trace>
  <inkml:trace contextRef="#ctx0" brushRef="#br0" timeOffset="227.7216">4460 1913 229 0,'8'-5'315'0,"2"3"-45"0,-1 2-42 0,-1 0-11 16,1 1-36-16,-2-1-6 0,20 12-14 0,-8-3-2 16,3 5-26-16,-3-1-15 0,0-4 15 15,2 7-28-15,-1-2-8 0,-2 0-14 0,0-1-17 16,1 4 17-16,0-2-19 0,-2 2-2 15,0-4 4-15,-2 3-31 0,0-2 20 0,-2-1-41 16,-4-1-41-16,4-2-22 0,-4-1-30 16,1 1 6-16,-2-3-144 0,-6-5-131 0,1-1-55 15,1-1 24-15,-4 0 27 0,0 0 14 0,0 0 8 16</inkml:trace>
  <inkml:trace contextRef="#ctx0" brushRef="#br0" timeOffset="486.5649">4915 1916 461 0,'1'-8'316'0,"-1"2"-42"0,0 2-44 0,0 2-33 16,0 1-19-16,-2 2-17 0,-2 3-19 16,0-1-32-16,-7 15-11 0,-2-1-2 0,0 5-15 15,-1 0-8-15,1-1 2 0,-1 0-6 0,-1 1-5 16,2 2-11-16,-5 0-12 0,3-2 12 16,-2 2-21-16,3-1 0 0,-2 2 0 0,0-6 4 15,0 4-2-15,0-3-8 0,0 1-20 16,2-1 6-16,-2 2-7 0,2-3 4 0,0 1 1 15,1-2-4-15,2-1 9 0,2-5 6 16,-1 1-5-16,1-2-2 0,4-4-9 0,-2 0-8 16,2-4-17-16,1 2-13 0,-1-4-27 0,1 2-27 15,2-2 10-15,-3-1-189 0,5 0-119 16,0 0 25-16,-9-12 24 0,6 6 19 0,-1-9 21 16,-1-2 8-16</inkml:trace>
  <inkml:trace contextRef="#ctx0" brushRef="#br0" timeOffset="7245.3289">6755 1599 681 0,'-14'-13'216'0,"14"13"-10"0,0 0-12 16,0 0-16-16,0 0-7 0,0 0-13 0,0-13-28 16,0 13-13-16,-23-20-2 0,20 16 4 0,3 1-25 15,-1 1 19-15,0-1-36 0,1 0-3 16,1-2 10-16,-1 4-5 0,1-3-27 0,-1 4 5 15,0 0-8-15,0 0-6 0,9-8-15 16,-5 7 3-16,0 2-19 0,2 0 11 16,0-1-8-16,-1 2-8 0,0 1 21 0,0-1-11 15,5 8-8-15,-2-3-7 0,1 4-6 0,-3-1 5 16,0 2 3-16,0 5 6 0,-4-3-11 0,-2-6 12 16,0 6 3-16,0-1-12 0,0 3 20 15,0 4-19-15,0-1 2 0,-11 24 11 0,3-21 11 16,3 2 11-16,0-1-2 0,-2 1-12 15,1-2 24-15,-5 1-19 0,3-1-2 0,4-1-12 16,-3 0-5-16,-1-2-10 0,3-2 9 0,2-3 35 16,-2-1-9-16,4-3-21 0,-2-1-16 15,3 0 9-15,0-9 11 0,0 6 13 0,0-6 2 16,9 17 44-16,6-6-43 0,-1-3-4 0,2-3-3 16,2-1 28-16,2-4-4 0,-10 0 11 15,7 0 5-15,3 0-17 0,24-15 3 0,-20 9-1 16,1-1-6-16,0 1-22 0,-3 0 14 0,-2 0-9 15,-2-1 3-15,2 2-18 0,-3-2 4 16,0 2 6-16,-7 2-23 0,0 0 0 0,-3 0-85 16,-2 2-19-16,0-2-36 0,-3 2-33 0,-2 1-48 15,0 0 20-15,3 3-191 0,-4-1-76 16,-3 1 34-16,-5 4 28 0,-5 2 25 16,-2 3-14-16,-3-6 15 0,-4 3 59 0</inkml:trace>
  <inkml:trace contextRef="#ctx0" brushRef="#br0" timeOffset="7605.4628">6451 2366 403 0,'-9'5'224'0,"4"0"-34"0,1-2 8 0,-1 0-20 15,2 2 3-15,2-1 3 0,1 0-16 0,-2-1-3 16,4 1-14-16,2 1 6 0,5 8-23 15,5-6-1-15,4-5-8 0,1 2-35 0,1 2-1 16,6-3 4-16,-2 1-15 0,7-1 8 0,1-3-11 16,0 0-18-16,-18 0 10 0,11 0-3 15,5 0 13-15,2 0-34 0,34-12 21 0,-30 10-29 16,0-3 7-16,0 0 15 0,2 0 13 16,-3-2-13-16,0-2 15 0,1 3-24 0,-5-1-14 15,2 3 7-15,-1-4 3 0,-3 2-29 16,1 0 11-16,-1 2-4 0,-4 2-3 0,-5-2-9 0,0-2 5 15,-8 5-18-15,-2-3-42 0,-1 3-26 16,-4 1-35-16,2 0-18 0,-7 0-23 0,0 0 12 16,3 6-221-16,-4-2 28 0,0 2-142 0,-7 8 33 15,-1 1 25-15,-3-1 70 0,-1 1 43 16,-4-1 10-16</inkml:trace>
  <inkml:trace contextRef="#ctx0" brushRef="#br0" timeOffset="8136.7397">6939 2735 541 0,'-2'0'308'0,"-2"0"-35"0,2 0-54 15,2-1 14-15,0-1-55 0,-1-1 11 0,2 1-12 16,1-2-34-16,7-7 15 0,1 3-11 16,1 0-34-16,5 0-8 0,-3 0 23 0,2 4-61 15,-2-2 23-15,2 1-25 0,-2 3 17 16,-3 1-9-16,1 1-33 0,-11 0-3 0,9 0-6 15,-1 0 20-15,19 12-14 0,-17-4-32 16,0 4 37-16,-3 1-7 0,-3 6-28 0,-2-3 0 16,-2-10 5-16,0 8-11 0,0 1 21 0,-11 23-29 15,1-18 26-15,-2 2 13 0,-1-2-30 16,-2 1 3-16,1 0 0 0,-2-5 26 0,0 4-31 16,-2-4 16-16,1 2-30 0,2 0 6 15,-4-1 23-15,1 1-14 0,3 0 22 0,3-4-33 16,-2-3 23-16,8-2-21 0,-1-1 6 0,5-3 12 15,-2 0-12-15,2-1 1 0,0-1 43 16,2-3-14-16,0 0-15 0,0 0 6 0,14 2-13 16,5-3 2-16,-9 1 0 0,8 0 4 15,28-13 2-15,-19 8-9 0,4-3-15 0,1-1-2 16,-1 1 7-16,-1 0 30 0,1-3 16 0,1-1-10 16,-5 4-5-16,2-3 12 0,1 3-7 15,-5-4-18-15,1 3 22 0,-3 0-8 0,5 2 1 16,-5-2-3-16,1 2-2 0,-6-1-3 0,-4 2 18 15,-5 2-4-15,0 1-3 0,0 2-3 16,-4-2 2-16,0 0-14 0,-1 3-8 0,1-1 21 16,-4 1-8-16,2-2 2 0,0 0-18 0,-1 2-3 15,-1-3-101-15,-1 0-60 0,0 3-25 16,0-1 16-16,0 1-234 0,0 0-51 0,0-7 33 16,-12-14 29-16,5 8 8 0,3-6 25 15,2 1 24-15,2 8 19 0,0-7 13 0</inkml:trace>
  <inkml:trace contextRef="#ctx0" brushRef="#br0" timeOffset="8772.032">8377 1595 672 0,'0'-3'295'0,"3"0"-27"0,-3 2-46 16,1-1 6-16,1-1-31 0,-2 2-43 0,1 0-9 16,0 0-19-16,-1-1-9 0,3 1 14 0,-3 1-41 15,0-1-10-15,1-1 14 0,0 2-15 16,-1 2-31-16,0 0 0 0,0 1 7 0,4-1 19 15,-3 3-36-15,0 2 0 0,1-1 5 16,-1 0-10-16,3 15-9 0,0 0 4 0,-3 0 28 16,0 3-17-16,3-1-6 0,-2 4-5 0,1-4-2 15,-3 1 5-15,0-1-10 0,2 2 27 16,0-1-23-16,-2 1 2 0,5-2 0 0,-5-1 1 16,0 0 5-16,3-2 2 0,-3-1 14 0,1 0-26 15,3-2 10-15,-3-5-19 0,-1 1 28 0,0 3 2 16,0-2-23-16,2-4 18 0,-1-2-39 15,-1-1-1-15,1-1 22 0,-1-1-23 0,0 1 15 16,0-1-2-16,1-2 32 0,-1 2-6 16,0 0-9-16,0-2-24 0,2 0 3 0,-2-1-17 15,0 2-20-15,1-1 14 0,0 0-33 0,-1-1-16 16,2-1-44-16,-2-1-47 0,0 0 15 16,0 0-170-16,24-16-122 0,-9 4-10 0,2-3 30 15,2-5 27-15,-4 0 60 0,4 3 16 0,3 0 14 16,-1-1-86-16</inkml:trace>
  <inkml:trace contextRef="#ctx0" brushRef="#br0" timeOffset="9329.7326">8998 1681 563 0,'11'-11'280'0,"-3"-2"-13"0,-1 4-17 15,-3 3-20-15,-1 2-8 0,-1-1-8 16,1 2-11-16,-2 0-13 0,2 2-35 0,-3-2-11 15,3 1-12-15,-1 1-18 0,-1 0-11 16,2-2-4-16,-3 3-22 0,0 0 7 0,0 0-19 16,-2 0-18-16,0 0 2 0,-1 1-5 0,-2 1-3 15,1 0 9-15,1-2 3 0,-10 10-26 16,-3-3 6-16,3 3-14 0,0-2-13 0,-2-1 16 16,0 8-16-16,1 1 17 0,1-2 17 0,2 1-17 15,-1 0-23-15,0 3 24 0,-1-3-20 16,2 3 35-16,0 1-26 0,6-2 21 0,0 2-19 15,-3-3 2-15,0 0-15 0,6-4-4 16,-1 5 5-16,3-2-6 0,0-15-7 0,0 13 19 16,12 14-10-16,-2-16 13 0,0 3-2 0,7-5 0 15,0 0-8-15,-2-2 22 0,2-2-13 16,2-1-8-16,2-2 5 0,-1-2 0 0,-9 0 5 16,4 0-9-16,6 0 4 0,18-11 2 15,-19 2 4-15,1 0-8 0,-1-1-13 0,-4-1 23 16,-3 0 7-16,2-3-19 0,-2 3-4 0,-1-5 19 15,-1 3-4-15,-2-1-1 0,-3 4-3 16,3-1 1-16,-5 0-2 0,3-3-2 0,-6 1 36 16,1 3-7-16,0 0 3 0,-2 2-7 15,0 8-5-15,0-11-14 0,-12-16-1 0,5 12-11 16,-2 1 30-16,0 0-22 0,-2 3 2 0,-1-3 8 16,1 4-4-16,-3 1-2 0,1-1-12 15,3-3-14-15,-2 5 1 0,3 3-2 16,5-1 0-16,-3 1 2 0,2 3-73 0,1 1-39 0,1 1-37 15,3 0-22-15,0 0-46 0,0 0 20 16,-9 0-279-16,9 0 29 0,0 0 32 0,0 0 29 16,-14 8 26-16,15-5 24 0,-1 0 14 0,1-1 5 15</inkml:trace>
  <inkml:trace contextRef="#ctx0" brushRef="#br0" timeOffset="10319.6451">9986 1630 442 0,'10'-7'320'0,"-2"5"-59"0,-3-2-16 0,0 0-23 0,-4-1 12 16,2 3-40-16,-3-2-5 0,2-2-4 15,0 5-11-15,-2-3-52 0,1 1-3 0,-2-1-1 16,1 1-17-16,0 3 1 0,0 0-42 15,0 0 0-15,-12-14 10 0,8 11-31 0,-6-2 20 16,-8 1-18-16,8 0-15 0,-5-2 26 0,3 5-18 16,4-1 8-16,8 2-26 0,-11 0 17 0,2 0-32 15,1 0 0-15,-15 10 25 0,14-4-15 16,-5-1 6-16,3 3-2 0,1-1-26 0,-1 3 17 16,0-2 13-16,5 2-3 0,2-2-3 0,0-1-13 15,2 2 6-15,2-9 2 0,0 8 3 16,0 0-12-16,16 16 10 0,-7-12-24 0,0-3 11 15,5-1 2-15,0-1-1 0,2-2 0 0,2-3 24 16,4 2-31-16,-7-2-5 0,-15-2 38 16,12 0-13-16,-3 0-13 0,-1 0 2 0,16-18 23 15,-10 9-7-15,-3 2-7 0,1-8 11 0,2 5 8 16,-5-1-13-16,-5 3 26 0,0 0 14 16,2 2-4-16,-4 0 33 0,5-6-2 0,-3 8-16 15,0-3 26-15,-3 4-5 0,0 0-4 0,2-1-18 16,-3 4-8-16,0-4-11 0,2 1 9 15,-2 2-16-15,4-1 11 0,-4 1-13 0,0 1-12 16,0 0 7-16,-4 0-26 0,8 1 6 16,-5 2 0-16,2 2 0 0,4 10 0 0,-2 1-14 15,1 8 20-15,1-2 1 0,0 3-1 0,-5 1 10 16,4 1-16-16,1 3-2 0,-3 2 1 0,1-3-15 16,-1 3 27-16,1 0-16 0,-3 4 0 15,0-18-11-15,0 9 21 0,0 4-8 0,0 5 8 16,0-2-11-16,-10 36-21 0,5-35 27 15,1 2-19-15,-1 0 18 0,1-3-12 0,-1 1-2 16,-2-3-13-16,0 0 20 0,3-2 9 16,-4-4-1-16,0 2 1 0,0-6 4 0,-3 2-19 15,0-3 6-15,-2-2-22 0,3-2 5 0,-2-4 8 16,-3-1 3-16,2-4 18 0,0-2-9 0,-1-1-8 16,2-1 5-16,1-2-26 0,11-2 12 15,-9 0 21-15,-3 0-8 0,-16-15-8 0,13 7-13 16,4-1 23-16,1-4 3 0,-1-5-4 15,2 4-6-15,1-4 5 0,4-6-14 0,-1 3 2 16,3-6-4-16,2 2-5 0,0-2 30 0,0 14-9 16,0-8-8-16,0-3 7 0,12-25-1 0,-6 23-27 15,-1 0 17-15,2 0 3 0,0 1-8 16,3 1 16-16,-4 0 8 0,3 0-5 0,0 1-7 16,1 0-2-16,3 1-20 0,2 2 16 0,-4-2 5 15,4 2 7-15,2 0-9 0,-2 2 12 0,2 4 7 16,2-2-14-16,-2 4 1 0,0-2 2 0,-3 4-11 15,0 1 4-15,-1 1 7 0,-2-1-2 16,-3 4 8-16,-2 0 5 0,-1 4 9 16,-1-3-11-16,1 1-6 0,-2 0-9 0,2 0-12 15,-4 2 26-15,2-1-11 0,-3 1 8 0,2 1-8 16,1-3-8-16,-2 1 10 0,-1 2 2 0,3-1 0 16,-3 0-7-16,1 1 2 0,0-1-4 0,1 1 0 15,-2 0-76-15,2 0-35 0,-2 0-41 16,0 0-15-16,-2 0-36 0,2 0 20 0,-4 2-243 15,2-1-64-15,2 1 61 0,-2-1 31 16,-3-1 29-16,2-1 22 0,2 1 26 0,-3-4 8 16,3 3 1-16</inkml:trace>
  <inkml:trace contextRef="#ctx0" brushRef="#br0" timeOffset="13475.6819">10717 1486 787 0,'0'-13'234'0,"0"13"-8"16,0 0-16-16,0-14-29 0,23-1 13 0,-20 10-35 16,-2 0-9-16,-1 2 4 0,2-1-28 0,1 0-12 15,-3 2-13-15,0 0-22 0,3-1 5 16,-2 0-20-16,-1 3-3 0,1-4-8 0,0 3-2 15,-1 0 1-15,2 1 10 0,-1 2-12 0,-1 2 28 16,0 0-14-16,0 0-19 0,0 2-4 16,0 1-17-16,0 1 2 0,0 2 8 0,0 5 13 15,0 4-46-15,0 0 28 0,0 2 10 0,0-1-25 16,11 29 7-16,-8-23-17 0,-2 1 5 16,2 3-3-16,-3 0-8 0,1 3 36 0,-1-3-32 15,0-5 3-15,0-10 21 0,0 6-13 0,0 4-25 16,0 0 2-16,0 1 20 0,0-2-8 15,0-3 14-15,0 0-1 0,0-3-16 0,0-2 4 16,0 1 16-16,0-4-12 0,-11 10 1 16,11-15 1-16,-4-3-8 0,4-1-10 0,-1 0 9 15,1-1 54-15,-2 0-14 0,1-1-17 0,1 0 10 16,0 0-25-16,0-2 17 0,0 0-6 0,0-2-1 16,-1 0-3-16,-1 0-17 0,2-4 40 0,2-1-14 15,-4-2-7-15,5-12 3 0,-3 9-6 16,0-6 3-16,0-5-3 0,0-3-21 0,0-2 20 15,0-4-20-15,0 1 20 0,0-2 7 0,0 2-2 16,0-3-1-16,0 3-20 0,0 1-7 0,8-3 2 16,-8 3-1-16,10-29 2 0,-5 28-1 15,-1 0 19-15,1 2 12 0,0 2-35 0,4 3 20 16,-1-14-2-16,9 6-22 0,-5 2-3 0,7 4 15 16,-2 2 11-16,1 5-27 0,0 5 34 15,3-1-2-15,-3 3-1 0,-1 3-14 0,5 2 16 16,-9 2-14-16,6 3 1 0,-4 2 34 15,-15 0-1-15,11 0-5 0,15 12-2 0,-14-5-3 16,-3 0-2-16,-12 0-19 0,6 3-24 0,-3-10 14 16,0 9 14-16,0 1 0 0,0 3 0 15,-16 14-2-15,6-9 0 0,-3-1 0 0,3-4 5 16,-5 0 0-16,-1 1-2 0,1-1 1 0,2 2-3 16,-3-3-7-16,0-2 2 0,2-3-2 0,0 3-10 15,3-4 16-15,2-2-32 0,1-1 4 16,3 1 1-16,0-2 32 0,-2-1-1 0,3 2-2 15,2-3 0-15,-1 0-1 0,3 0-2 16,0 0-23-16,0 0 20 0,0-5-10 0,3 4 2 16,1-1 0-16,1 1 13 0,1 0 5 0,1-2-11 15,-1 3 10-15,2-2-2 0,1 2 0 0,2 0-2 16,2 0-13-16,23 11 9 0,-21-5-2 16,4-3 1-16,-3 2-1 0,-5 5 0 0,3 1 1 15,-5 2 2-15,0-5 4 0,-4-2 1 16,-2 3 24-16,-2 1-4 0,-1-2-34 0,0 3-1 15,0 2-1-15,-19 16 22 0,9-14-2 16,-3 1-2-16,-1-1-1 0,-3-3-30 0,-1 0 16 16,0-1 4-16,-1-3 4 0,0 0 2 0,2-2-2 15,-2-1-30-15,0 1 16 0,1-6 0 0,0 3 2 16,4-2 4-16,14-1-3 0,-13 0 15 0,2 0-21 16,-12-12 5-16,14 8 0 0,4-1-16 0,-3 1 25 15,3 0-1-15,2-1-6 0,1-1 11 16,2 0-21-16,0-1 30 0,-1 1 1 0,1 6-20 15,0 0 3-15,0-7 2 0,0 7 1 0,0-7-1 16,0 7 11-16,0-9-9 0,10-2-21 16,-6 8 2-16,-2 2 2 0,1-2 1 0,1 3 2 15,-1 2 21-15,3 0-15 0,-3 1 25 0,0 1-1 16,8 7 9-16,-2 3-2 0,-5 2-12 16,1 1-6-16,-2 0 2 0,2 3-3 0,-1 2-19 15,-3-4 16-15,2 4-9 0,-2-1-8 16,-1-10 13-16,0 5 8 0,0 6 1 0,0 0-22 15,0 1 2-15,0 1 48 0,-10 23-2 0,6-24-20 16,-2 0-1-16,0-2 20 0,3-1-2 0,-1-1-30 16,-2-1-15-16,0-5 1 0,2 4 1 15,-1-4-11-15,3-6 22 0,-2 1 16 0,3-3-19 16,-2 1 1-16,0-3 32 0,2 1-5 0,0 0-2 16,0-1-2-16,-2-1-8 0,2 1 0 15,1 0-18-15,-1 0 2 0,-1-2 6 0,1 1-12 16,1 1 1-16,0-2 20 0,0 1-1 0,-1-1-1 15,-2 0-2-15,3-1-65 0,0 0 18 0,0 0-71 16,0 0-31-16,-2 2-81 0,0-3 22 16,1 0-288-16,1-1 35 0,-3-1 33 0,1-2 27 15,1 0 25-15,1-11 26 0,-2 2 0 16,2 4 6-16</inkml:trace>
  <inkml:trace contextRef="#ctx0" brushRef="#br0" timeOffset="14447.9908">12053 1807 739 0,'0'0'210'16,"0"0"-17"-16,0 0-1 0,0-1-29 0,0 0-17 15,1 1-14-15,1 0 8 0,-2 1-12 0,2 0-28 16,1 0 14-16,-1 1-14 0,3-1-15 16,1-1 8-16,0 2 0 0,0-2-9 0,12 1-5 15,-4 1-8-15,7-1 0 0,-13-1 3 16,5 0-25-16,0 0 23 0,4 0-28 0,-2 0 16 16,0 0-12-16,17-10-8 0,-19 9-7 0,-13 1 5 15,10 0-27-15,-1 0 29 0,-2 0-1 0,-7 0-21 16,6 0-2-16,-6 0 7 0,9 0 2 15,-9 0 31-15,0 0-27 0,7 0-5 0,-7 0-16 16,6 0 5-16,-9 1 12 0,3 0 1 0,-3 1 10 16,-3 1-49-16,-9 1 14 0,-2 0-1 15,-2-4 15-15,4 5-9 0,-2 0-9 0,0 0 4 16,5-3 24-16,3 2-40 0,1-2 0 16,-1 0 27-16,4-2-24 0,0 2-5 0,1-2 13 15,0 3 2-15,1-2 3 0,-1 2 12 0,1-3-11 16,3 1-11-16,-1 1 12 0,1-2 2 0,0 0-18 15,0 0 14-15,15 5-4 0,-8-7 24 16,13 4-29-16,-15-2 14 0,9 0 28 0,4 0-26 16,-1 0 1-16,22-15 10 0,-21 13-16 15,3-5 29-15,-4 4-26 0,4 0 14 0,-6 2-16 16,-3 0 12-16,-3 0-17 0,1-2 51 0,-2 2-38 16,-3 1 20-16,1-1-1 0,-2-1-5 15,0 2 3-15,1-2 1 0,-1 2-4 0,-1 0 13 16,-1 0-3-16,1 0 6 0,-1-2 7 15,2 2-14-15,-3-2-1 0,2 1-7 0,-2-1-19 16,2 2 28-16,1 0-19 0,-3 0 4 0,-1 0 5 16,1 0-8-16,0 0-14 0,1 0 9 15,-1 0-8-15,0 0 6 0,1-1-14 0,-1 1 1 0,-1 0-1 16,1 0 10-16,-1 0 2 0,1 0 0 16,-1 0-2-16,0-2 0 0,0 2-49 0,0 0 10 15,0 0-59-15,0 0 0 0,0 0-22 0,0 0-1 16,0 0-54-16,0 0-41 0,6-9 18 15,-6 5-209-15,1 2-59 0,-1 0 32 0,1-1 28 16,0 0 25-16,-1-2 27 0,0-1 20 16,2 2 9-16</inkml:trace>
  <inkml:trace contextRef="#ctx0" brushRef="#br0" timeOffset="15896.5535">14807 1369 474 0,'0'0'276'0,"0"0"-58"16,0 0-10-16,0 0-32 0,0-13 13 16,0 13-19-16,0 0-18 0,17-32-4 0,-7 27-22 15,-1-3-6-15,-3 3-9 0,2-2 13 16,-2 4-20-16,-1 2-33 0,2 0-4 0,-1 1-8 16,-6 0 13-16,7 0-16 0,-7 0 18 15,7 0 2-15,5 14-16 0,-8-8-17 0,-2 1-19 16,1 2 21-16,-2 5-1 0,5 5-1 15,-6-11-24-15,0 7 24 0,0 1-21 0,0 1 7 16,-11 21-16-16,6-18 6 0,1 1 6 0,-1 1-23 16,1-3 8-16,-1 3 21 0,0-1-12 0,1-1-23 15,0-1 27-15,-1 1-23 0,2-4 18 16,-2 1-8-16,1 1-12 0,2 0 12 0,-2-4 7 16,3 0-7-16,1-6-16 0,0-8 27 15,0 9-22-15,0-1-6 0,0-1 21 0,0-1-11 16,0-6 26-16,11 16-30 0,-7-12 27 0,6 6-8 15,4-2 13-15,-1-1 5 0,6-1-19 16,-1-1 20-16,-4-5-15 0,7 4 23 0,-1-2-16 16,3-2-28-16,-5 0 11 0,6 0 20 15,-8 0-20-15,5 0 16 0,-10 0-33 0,-1 0-33 16,0 0 0-16,0 0-39 0,-1 0-52 0,0 0-73 16,-9 0 21-16,7 0-221 0,-7 0-43 15,0 0 29-15,11 0 1 0,-12 0 24 0,-2 1 0 16,1 2 9-16</inkml:trace>
  <inkml:trace contextRef="#ctx0" brushRef="#br0" timeOffset="16348.6151">14258 2278 382 0,'-1'4'261'0,"2"-3"-65"16,-1 2 2-16,3-3-21 0,1 3-15 16,1-2-4-16,12 4-24 0,-3-5 6 0,6 1-21 15,3-1-4-15,-1 0-12 0,4 0 7 0,-13 0 1 16,8 0-13-16,5 0 1 0,3 0-2 0,0 0-26 15,37-10-3-15,-33 6-4 0,-2 0 21 0,-2 1 5 16,3-1-22-16,1 0 4 0,-1 1 9 16,1-1-18-16,-1-1-9 0,0 0 20 0,4 0-7 15,-3 0 3-15,-1 1-20 0,0 0 19 16,0 0-4-16,0 0 3 0,0-1-7 0,-1-1 7 16,-3 1-6-16,-3 0 8 0,1 3-21 0,-3 0-6 15,-5-2-2-15,0 1-15 0,-7 2 29 16,-2-1-5-16,-1 1-10 0,-2 1-30 0,-2-3 12 15,1 1 11-15,-2 2-26 0,1-1-3 0,-2 1-99 16,1 0-66-16,-3 0-21 0,0 0 17 16,-1 3-237-16,-1 0 33 0,0-3-100 0,-3 2 30 15,1 0 30-15,-9 7 24 0,-1 0 76 0,-5 1-12 16,6-2 17-16</inkml:trace>
  <inkml:trace contextRef="#ctx0" brushRef="#br0" timeOffset="17115.0592">14937 2585 242 0,'0'-2'314'0,"2"2"-57"0,-4-1-3 0,4 1-38 16,-2-3-14-16,2 1-19 0,0 0 4 0,0 1-43 15,3 0-4-15,0-2-18 0,8-3-7 0,-5 4 9 16,3-2-19-16,-3 1-7 0,0 2-18 16,-1-1 16-16,2-1-10 0,-2 3-27 0,0-3 24 15,0 2-39-15,0 0 3 0,0 1-3 16,-1-3 10-16,2 3-36 0,-8 0 15 0,6 0 11 16,2 0-15-16,-2 0 8 0,3 0 9 15,12 13-24-15,-14-9-5 0,-3 3-8 0,0-1 15 16,-1 2-7-16,-1 0-11 0,-2-1-10 0,0 1 7 15,0 5-6-15,-13 17 15 0,4-13 18 0,-3-2-25 16,-1 3-7-16,-1 0-5 0,-2-1 13 16,2-1 7-16,0 2-13 0,-1-3 17 0,-3 0-12 15,3 1 14-15,-1-2-4 0,2-1-19 16,-1-1 8-16,2 1 16 0,-1-2-28 0,5-2 40 16,0-3-35-16,3 1 8 0,1-1-12 0,0-2 1 15,2 1 12-15,2-2-9 0,-1 0-6 16,1 0 3-16,1-1-15 0,-1 1 16 0,1 0 26 15,0-3-25-15,0 0 31 0,11 3-12 16,7 2 1-16,-5-6-28 0,-3 1-11 0,6 0 25 16,21-8-16-16,-13 2 16 0,0-1 2 0,0 1-4 15,2 0 12-15,0-1-5 0,1 0 26 16,-2 2-27-16,1-1 35 0,-3-1-37 0,-4 1 23 16,1 2-14-16,-3-1-3 0,1 0 21 0,0 4 24 15,-4-3-40-15,-4 1-18 0,0 0 7 16,-1 3 10-16,-1-3 18 0,-3 1 5 0,1 1-5 15,1-1-16-15,-3 1-12 0,-1 1 21 0,1-2-3 16,0 2-27-16,0 0 3 0,0 0-1 0,-2 0 0 16,1-1 2-16,-2-2-1 0,3 3 0 15,-3-2 23-15,2 2 4 0,-2 0-9 0,0-1-2 16,2 1-2-16,-3 0-1 0,0 0 2 0,0 0 5 16,0 0-3-16,0 0-1 0,0 0 1 15,0 0-1-15,0 0-2 0,0 0 3 0,9-3 19 16,-9 1-2-16,2 2-24 0,-2 0-1 15,0 0-1-15,0-1-1 0,0 1-1 0,2-1-52 16,-2 1-20-16,-2-1-4 0,0-1-45 16,1 2-23-16,-2-3-25 0,1 1-49 0,0-1 19 15,0-1 18-15,-1 0-298 0,-1 0 31 0,2-1-6 16,-1 2 56-16,-1-2 1 0,-6-10 14 16,4 2 72-16</inkml:trace>
  <inkml:trace contextRef="#ctx0" brushRef="#br0" timeOffset="18385.3231">16309 1641 224 0,'0'0'361'0,"0"-14"-41"0,0 14-51 15,0 0-63-15,0 0-22 0,-25-26-11 0,23 23-7 16,1 1-48-16,0 1 5 0,-1 0-14 0,-1 3-19 15,3-2-7-15,-2 5-15 0,1-1-1 16,-1 2-10-16,2 10 14 0,-3 3-5 0,-1-1-14 16,3 6 8-16,0-5-8 0,-3 5 1 0,1 2 17 15,1-3-37-15,-1 4 4 0,-2-3 10 16,2 5 3-16,1-1-26 0,-2 0 15 16,1-2-9-16,1-1-19 0,-1-1 0 0,-1 0 5 15,2-1 6-15,-7-4 17 0,7 0-21 16,-1 0-14-16,3-6 27 0,-3 4-31 0,2-2 1 15,-2-5 2-15,2-2 8 0,-3 0 9 0,3-1-18 16,0-2 1-16,-2 0 24 0,2 1-1 0,0-1-32 16,-2-1-1-16,-1-1-30 0,4 1-23 0,-2-1-35 15,2-1-21-15,-1 1 12 0,1-3-199 16,0 0 26-16,2-2 22 0,-1-2-139 0,6 0 53 16,3-8 23-16,4 1-64 0,3-8 5 15</inkml:trace>
  <inkml:trace contextRef="#ctx0" brushRef="#br0" timeOffset="18856.2315">16684 1830 383 0,'13'-9'353'0,"-7"1"-53"0,1-4-28 0,-1 5-14 16,0 2-6-16,-2 1 12 0,-1 1-26 0,-3 1-59 15,1-2-8-15,0 1-37 0,2 1 10 0,-3 1 1 16,1-2-38-16,-1 2-16 0,0 1-19 15,0 0 30-15,0 0-11 0,-5-3-9 0,1 6-35 16,-2-2 23-16,-5 6-35 0,-5 4 10 16,-1 0 0-16,2 0-17 0,-2 3-10 0,3 0 2 15,1 2 21-15,-2 0-24 0,3 2-21 0,1-1 20 16,2 2 11-16,3-2 12 0,0 1-48 16,2 0 13-16,0-1-2 0,4-3-7 0,0-4-2 15,0 1 14-15,12 12-4 0,-4-12-25 0,4-2 25 16,1 0 6-16,2 1-3 0,5-7-33 15,-8 0 24-15,0-2 6 0,-1-1-10 0,-11 0 3 16,16 0 13-16,19-12-16 0,-17 7-1 0,5-3 14 16,-3 1-20-16,-10-6 32 0,1 1-21 15,3-1 3-15,-3 1 1 0,0-1 15 0,-1-2 0 16,-3 1-3-16,0-2-8 0,-7 3 14 0,2 2-10 16,-2 1 22-16,0 0-34 0,0-1 12 15,0-1-10-15,0-1 13 0,-11-16-11 16,2 16 0-16,1 1 38 0,3 2-4 0,-5 0-47 15,-4 3 17-15,0-2-27 0,6 1 12 16,-2 1-46-16,3 1-17 0,-2 3-2 0,2 2-35 0,7 1-19 16,-9 0-48-16,9 0 15 0,-9 0-258 15,9 0-19-15,-8 0 18 0,-4 11 28 0,12-9 25 16,0 2 26-16,0-1 26 0,4 0 3 0</inkml:trace>
  <inkml:trace contextRef="#ctx0" brushRef="#br0" timeOffset="19556.9845">17263 1835 546 0,'9'-5'323'0,"-1"-2"-57"0,-3 4-11 0,0-3-7 16,-3 3-36-16,3-1-11 0,-2 2-27 0,-2-4-37 15,0 3 24-15,1-2-50 0,-2 2-14 0,-3 3-11 16,3 0 4-16,0 0-7 0,-12-6-13 15,4 6-27-15,-6 6-8 0,-3-2 34 0,4 3-33 16,-1 2-2-16,1 2-19 0,2 0-27 16,1 3 11-16,2-2-26 0,2 1-23 0,3-2 10 15,-3 1 12-15,3-1-20 0,2-1-1 16,1-10 12-16,0 7 3 0,0-7-4 0,0 7 4 16,13 4-2-16,-11-8 6 0,1 0 19 0,1-1 15 15,-1-2 9-15,1 0 10 0,0-1 5 16,2-2 25-16,-2 0-13 0,0 0 32 0,1-1 1 15,4-9 2-15,1 1-7 0,-3 3 4 0,-5-1 18 16,2 3 1-16,-1 1-8 0,1 0 13 0,-2 0 5 16,1 1 1-16,-2 2-21 0,3-2 7 15,-2 1 1-15,0 2 1 0,-1-1-20 0,0 0-7 16,2 1-23-16,-3 1 8 0,0-1-16 16,2 2-9-16,-2 0 7 0,0 0-10 0,7 11-17 15,-3 5 1-15,2 1 21 0,0 4-2 0,1 2-6 16,-3 2 9-16,0 4-18 0,1-3 18 15,-1 1-17-15,-3 2-18 0,-1-15 3 0,0 9 34 16,0 3-17-16,0 0-9 0,-14 30-8 16,6-28-8-16,0 3-1 0,-1-2-10 0,-1-2-36 15,0 0 9-15,-2-4-15 0,1 1 32 16,-6-3-17-16,4-1-15 0,-3-4-4 0,2 1 31 16,-4 0-15-16,4-7 9 0,-5 0 18 0,6-5 9 15,-5 0-8-15,6-3-5 0,0-1-5 16,12-1 17-16,-8 0-7 0,0 0 1 0,-3-13 17 15,6 10 9-15,-2-13 8 0,4 4-18 16,0 1-4-16,3 2 44 0,0-4-27 0,0-4 27 0,13-16-15 16,-7 15 2-16,2-1-1 0,-1 0-3 15,1 0 24-15,0 2-19 0,2 1-7 0,2 0 12 16,2 3-3-16,-3-5-8 0,1 2 3 0,2-1-23 16,0 0 2-16,0 5 0 0,1-2-38 15,0-1-29-15,-2 0-28 0,1 1-61 0,2 0 16 16,-2-3-196-16,0 0-113 0,0-2 14 15,-1 3 55-15,3 2 27 0,-2-3 23 0,1-1-1 16,0 6 33-16,0-2 0 0</inkml:trace>
  <inkml:trace contextRef="#ctx0" brushRef="#br0" timeOffset="20063.1147">17883 1621 394 0,'2'-2'349'0,"1"-1"-51"0,-2 0-12 0,2-2-17 16,-2 4-32-16,3-1-36 0,-4-2-18 16,3 1-9-16,-2 1-42 0,-1 2 10 0,0-2-21 15,3-1-27-15,-3 1-25 0,1 4 4 0,-2-2-2 16,-1 3-5-16,1 1 6 0,-2 3-22 16,-4 7-4-16,-1 3 27 0,-2 2-15 0,2-3-31 15,-1 7 3-15,-1-1 9 0,2 0-6 0,1 3 31 16,-1 1-33-16,0 4-23 0,2-4 13 15,1 2-2-15,0 1 12 0,-1 0-20 0,3 0-14 16,-4-1 55-16,6 5-34 0,1 1 10 0,0-18-24 16,0 7-14-16,13 28 18 0,-8-23 7 15,1-3 8-15,2 0-19 0,1-6 5 0,0 3 5 16,1-4-10-16,4 0-19 0,-4-2 22 0,3 0-1 16,0-3 8-16,0 0-18 0,3 0 18 15,-2-2-15-15,2-1-15 0,-2-2-14 0,1-1-47 16,-2-1-32-16,1-3-53 0,0-3 15 0,-14 0-323 15,14 0 24-15,19-14 30 0,-16 2 27 16,-2 1 60-16,2-2-7 0,1-2 11 0,-4-6 4 16</inkml:trace>
  <inkml:trace contextRef="#ctx0" brushRef="#br0" timeOffset="20513.3594">18173 1850 314 0,'0'-6'377'16,"1"0"-63"-16,2 1-28 0,-3 2-18 0,3-1-33 15,1-1 3-15,-1 1-36 0,1 1-29 0,1 0 2 16,-1 0-19-16,8-3-10 0,4 0-17 16,-6 4-13-16,3 0 5 0,-3 1-20 15,-2 1-40-15,-8 0-7 0,7 0 37 0,0 0-62 16,2 0 26-16,13 12-17 0,-9-2 21 0,-7 0-17 15,-1 5 17-15,1 2-18 0,-6-9-26 16,0 2 12-16,-11 23-16 0,6-14 36 0,-3 1-26 16,-1-1-22-16,-5 2 5 0,1-1 12 15,-2-1-24-15,1-1 15 0,0 1 8 0,2-3-17 16,2 1 30-16,-3-1-28 0,6-2-5 0,-1 0 13 16,1-1 3-16,1-3 2 0,4-1-24 0,-2-1 6 15,4-8 15-15,0 7-11 0,0-1-2 0,0-6 11 16,0 9-2-16,0-2-7 0,22 6 8 15,-13-7 22-15,4 0-33 0,2 0 40 0,-1-2-62 16,1-1 42-16,1 1-16 0,3-3-1 16,1 0-13-16,1-1-1 0,-11 0-52 0,4 0-15 15,2 0-26-15,24-15-36 0,-18 5-37 0,2-1 15 16,-3-1-219-16,2-2-56 0,-1 0 31 16,-1-3 26-16,2 0 42 0,-1-1 29 0,-3 0-12 0,3 1 6 15</inkml:trace>
  <inkml:trace contextRef="#ctx0" brushRef="#br0" timeOffset="20983.563">18791 1898 367 0,'6'-10'360'16,"-3"2"-15"-16,3 1-57 0,-2 0-7 0,-3 4-19 15,3 0-18-15,-1 0-35 0,-2 2-10 0,1 0-28 16,1-2-5-16,-2 2-32 0,-1 1-25 0,0 1-6 16,0 3-14-16,-9 10-6 0,0-1-38 15,-2 0 20-15,-3 8 7 0,-3-3-44 0,0-2 31 16,5 3-11-16,-2-1 0 0,-3 1-13 15,4-1-14-15,2-3 14 0,-2-2-10 0,1-1 7 16,2-2 2-16,8-3-10 0,-3-1-26 0,-1-4 16 16,3 2-2-16,0 0 2 0,0-3 3 15,2 0 2-15,1-1-14 0,0 0 9 0,0-2-17 16,3-1 10-16,-1-2 24 0,6-7-38 0,1-3 39 16,2-2-20-16,1-5-5 0,2 1-1 15,-1 1-1-15,2 0 0 0,2 3-1 0,-6 2 15 16,2 3 2-16,-4-1-4 0,-1 5 18 0,-2 2 7 15,-2 2-7-15,0-1 12 0,0 2-37 16,1 1 6-16,1 2-9 0,-6 0 33 0,10 0 2 16,12 16-38-16,-8-7 16 0,0 2 5 15,0 2-26-15,-1 4 30 0,2-1-9 0,-6 2-3 16,5 0 5-16,-1 3-5 0,1 0-9 16,-1-1 4-16,-3 0-11 0,1 0-2 0,-1-2 22 15,1-1-23-15,-4 0 11 0,3 0 5 0,-4-2-10 16,1 1-1-16,-1-3 14 0,-2-3-4 15,-3-1-12-15,3-3 4 0,-3 4 0 0,0-4-84 0,-1-6-17 16,0 0-41-16,0 0-63 0,-15 13-8 16,11-12 18-16,-5-2-265 0,-7-1 35 0,5 2 31 15,-17-10-26-15,9-3 17 0,-1-1 40 0,1-4 25 16,1 2 15-16,5-2-1 0</inkml:trace>
  <inkml:trace contextRef="#ctx0" brushRef="#br0" timeOffset="21217.5312">18705 1894 550 0,'13'-12'308'0,"-4"1"-18"0,0 7-40 15,1 0-10-15,-2 1-13 0,1 0-29 16,7 1-15-16,0-3 11 0,0 1-16 0,0-3-32 16,-3 6-5-16,-2-1-8 0,5-2-31 15,1 3 2-15,-2-5-39 0,-3 4-4 16,-2 2 31-16,0-2-82 0,-2 0-26 0,-3 0-5 15,2-1-42-15,0 2-37 0,9-5 9 0,-5 0-166 16,-3 0-86-16,-1-1-57 0,6-3 29 0,-3 1-1 16,1-3 18-16,5 1 16 0,2-5 3 15</inkml:trace>
  <inkml:trace contextRef="#ctx0" brushRef="#br0" timeOffset="21694.4507">19557 1516 570 0,'5'-3'359'16,"0"1"-71"-16,-1 0-33 0,-1 1 15 0,2 0-59 16,-2 1-15-16,-2-1-17 0,2 1-19 0,-1-1 17 15,1 1-27-15,-2 0-12 0,3 0-35 16,-1 1 10-16,-1 0-24 0,2 1 0 0,-1 3-22 16,4 7 26-16,2 1 2 0,1 4-34 15,-1 1-2-15,3 3-8 0,-1 3-1 0,-2-1-10 16,0 2 10-16,0 2-27 0,3 0 22 15,-4 3-16-15,-2 1-1 0,0 1-4 16,-1 0-3-16,-1 2-1 0,-1-1-18 0,-2 0 28 16,0-2-3-16,-1-16 18 0,0 9-5 0,-11 29-55 15,5-26 22-15,-1-2-14 0,-1 2 22 0,-2-4-2 16,-1-2-8-16,-2 1 0 0,-1-4 19 16,1-1-1-16,-7-2-26 0,4-4 1 0,2 2-1 15,0-3 4-15,1-1-3 0,-3-1 12 16,5-3 0-16,1 0 7 0,4-1-1 0,-1-1-1 15,3 0-3-15,2 0-11 0,-4-2 0 0,4 0-1 16,0-1 1-16,-1 1 16 0,-1 0-1 16,2 2-2-16,-1-2-11 0,2 1 0 0,-2-1 4 15,1 0-1-15,1-1-5 0,-2 1-1 0,-1 0 5 16,4-1-2-16,-2 0 9 0,0 0 10 16,0 2-16-16,1-1-2 0,1-1 2 15,0 0-8-15,0 0 2 0,0 0-92 0,0 0-39 16,-8 0-39-16,8 0 15 0,-9 0-244 15,-1 0 32-15,-3 0-115 0,-4 0 35 0,-16-10 83 16,16 5 24-16,1-3 24 0,-2-1 18 0,-3-1-35 16,1 4 64-16</inkml:trace>
  <inkml:trace contextRef="#ctx0" brushRef="#br0" timeOffset="26067.011">20668 1988 331 0,'0'0'242'0,"0"0"-22"0,0 0-15 15,0 0-16-15,0 0-13 0,0 0-26 0,0 0 13 16,0 0-9-16,0 0-26 0,5 23-2 16,1-21-3-16,16-2-15 0,-13 0 0 15,6 0 16-15,4 0-14 0,2 0-30 16,2 0 28-16,0 0-38 0,1 0 17 0,-2 0-13 0,-1 0 5 15,24-12 5-15,-24 10 0 0,-1-1-26 16,-2 3 23-16,-3-2-33 0,-3 0 24 0,-4 1-34 16,0 1-10-16,-1-1 16 0,-3 1-21 15,3-2 6-15,-3 2-8 0,0 0 19 0,0 0-26 16,0 0 39-16,-2 0-12 0,1-2-26 0,-1 1-22 16,0-1-25-16,3 2-8 0,-4-2-24 0,0 2-40 15,-1-3-38-15,2 2-50 0,0-1 17 16,2-2 16-16,0 2 14 0,0-1-300 0,1 0 45 15,8-7 44-15,2 2 36 0,-2 1 23 0,5-6 14 16,-2 1-14-16</inkml:trace>
  <inkml:trace contextRef="#ctx0" brushRef="#br0" timeOffset="27402.6898">21681 1730 605 0,'2'-3'286'0,"-1"3"-16"0,2-1-57 0,-1 1-11 16,-2-2-31-16,1 2-23 0,1 2 1 0,-1-1-16 16,2 2-7-16,-1-1-9 0,0 2-30 15,1 1 2-15,2 9 22 0,0 2-21 0,0-1-24 16,-1 4 4-16,3 2-17 0,-4 3 4 15,0-1-12-15,2 2 5 0,2 2-3 0,-2-1-9 16,0 1 18-16,2-2-1 0,0 5-10 0,-2-5-31 16,0 0 43-16,-1 2-58 0,-4-5 17 15,6 6-6-15,-2-6 20 0,-1-3-3 0,0 0-1 16,0 0 1-16,0-1-27 0,-2-2 27 16,2-3-1-16,-2-3-34 0,0-1-5 0,-1-1 5 15,1-4 18-15,-1 2 18 0,0 0-21 16,0-3-7-16,2 0 1 0,-1 0 13 0,-1 1-10 15,0-4 2-15,0 0 12 0,0 0-2 0,0 0 17 16,0 6 22-16,-1-6-46 0,-2-3 18 16,1 0-21-16,-1-1 3 0,-4-8-2 0,2-1 27 15,-1-1-22-15,-2-3-10 0,2-1 4 0,1-2 33 16,-2-3-10-16,3 0-25 0,-3-4 10 16,2 0 0-16,1-2-32 0,-1 2 31 0,4-4-8 0,-2 0 1 15,0 0 35-15,1 0-37 0,2 17-2 16,0-8 19-16,0-3-31 0,0-1 17 0,0-1 26 15,0-2-24-15,0 4 15 0,0-2-12 16,13-25 1-16,-7 29-1 0,2-2 6 0,2 2-14 16,-1 0-14-16,3 1 29 0,1 2-9 0,0 0 1 15,4 3 6-15,-2 0-3 0,3-1-14 16,-2 5-2-16,1 5 1 0,0-2-1 0,-2 1 0 16,1 1 26-16,-2 3 8 0,-1 2-4 15,-2 2-33-15,-2 1-3 0,0 0-12 0,-1 0 16 16,-8 0-15-16,0 0-12 0,6 0 22 0,8 11 27 15,-4-3-34-15,-5 1 3 0,-2-1 12 16,0-1 4-16,-3 1-2 0,0 0-18 0,0 2 30 16,-12 15 7-16,6-10-27 0,-3 0 0 0,0-3 1 15,-1 1 14-15,-1 2 6 0,1-5-20 0,-4 0-2 16,2-1-1-16,-4 1 4 0,4-2 14 0,2-4-24 16,0-1 12-16,5 0 27 0,-2 0-6 15,4-1-12-15,-3 1-8 0,3-2-2 0,3-1-4 16,0 0 7-16,0 0-7 0,0 0 22 0,0 0-10 15,-8 0-12-15,8 0 0 0,0 0 26 16,-9 3-14-16,12-3-12 0,0 0 5 0,1 0 5 16,1 0-7-16,3 1-19 0,5 5 12 0,2-2 8 15,-2 5-26-15,-3-6 27 0,3 5 9 16,0 0-5-16,-2 1-14 0,1 2 15 0,-8 0-13 16,5-2 29-16,-2 3-31 0,0 0-8 15,-2 2 13-15,-1-3 15 0,-2-3-12 0,-2-8 8 16,0 10-15-16,0 3 11 0,0-2 0 0,-17 15 1 15,7-15-18-15,0-1 29 0,0 1-15 16,-4-3 15-16,-2 1-13 0,-4-1 0 0,3-5 2 16,-1 2 25-16,-1-1-33 0,0-2-3 0,0-1 9 15,10-1 12-15,-5 0 2 0,0 0 8 16,-3 0-41-16,3 0 26 0,-10-12-17 0,15 9 22 16,1 0-16-16,-1-1 15 0,3 1-1 0,2 0-13 15,0 1-1-15,0 0 4 0,0 0-4 16,0 0 0-16,1-1 6 0,-1 2 27 0,2 1-15 15,-1-2 13-15,3 1-30 0,0-1-5 0,-4 1 12 16,4 1 13-16,-3-2-32 0,5 0 12 16,-2 4-7-16,0-1 18 0,1 1-5 0,0 3 19 15,2-2-13-15,-3 2-7 0,4 0 6 0,1 10 0 16,1-1-1-16,1 2-15 0,-1 3 34 16,-2 1-20-16,2-2-9 0,6 5 20 0,-7 0-21 15,0-1-7-15,-1-1 11 0,2 1 9 16,-3 3-13-16,0-1 0 0,0-1 0 0,-3 1-8 15,0-1 27-15,0-11-21 0,0 6 0 0,0 1 2 16,0 3 9-16,0 0 22 0,-16 22-3 16,12-25-3-16,-1-3-9 0,-1 0-13 0,3 1 5 15,-4-3 4-15,6-3 1 0,-4 1-12 0,1 0 17 16,-1-4-14-16,2-1 0 0,2-2 0 16,-2 0-3-16,-1-2 11 0,1 2-9 0,3-1-4 15,-1-1 7-15,-2-1 0 0,3 1-1 0,-1-2-5 16,1 3 12-16,-1-3-5 0,-1 1-3 15,2-1-15-15,-1 2 20 0,1-3 6 0,0 1-9 16,0 0-13-16,-1 1 21 0,-2-1 1 16,3-1-2-16,0 1-13 0,0-1 6 0,0 0-11 15,0 0-19-15,0 0-13 0,0 0-10 0,0 2-29 16,-3-2-38-16,1-4-23 0,1 1-35 16,-1 0 16-16,-2 0-195 0,1-3-97 0,3 0 25 15,-3 0 27-15,-1-8 24 0,1 1 30 16,0-1 13-16,-1-1 45 0</inkml:trace>
  <inkml:trace contextRef="#ctx0" brushRef="#br0" timeOffset="45625.3103">23030 1363 262 0,'0'0'124'15,"0"0"-27"-15,0-14-43 0,13 14 4 0,-13 0-18 16,0 0 37-16,0 0 0 0,19-25-9 0,-18 22 1 15,2 2-7-15,-3 0-39 0,1-1-21 16,2-4 5-16,-1 2 15 0,0-1-31 0,0 1 43 16,1 0-58-16,-1 2 29 0,-2 2-18 15,0 0 18-15,0 0-2 0,0 0 0 0,0 0-2 16,0 0 15-16,0 0 15 0,0-6-20 16,0 6 11-16,0 0-2 0,0-9 24 0,0 9 1 15,0-8 3-15,0 8 35 0,4 0-39 0,-3-3 4 16,-1 3 9-16,-2 1 11 0,3 1 8 15,0-1 14-15,1-1-42 0,-4 1 38 0,2-2-21 16,2 1 7-16,-4-1 1 0,2 3-6 0,3-3 0 16,1 1 11-16,-2-1-12 0,-4 1 7 15,2 0-10-15,-2-2 5 0,2 1 6 0,2 4-13 16,-2-5 16-16,1 1-17 0,-2-3 11 16,1 4-28-16,-2 1-6 0,2-1 27 0,-1 0-31 15,0-4 7-15,3 6 0 0,-2-2-14 0,4 0 1 16,-6-2 6-16,2 7-6 0,-2-5-12 15,4-3 6-15,-4 4-15 0,6 0 16 0,-4 0-11 16,0 2-1-16,0-3-8 0,-2 0 17 0,3 0-30 16,-1 0 37-16,1 0-26 0,-1 0-6 0,2-1 13 15,-5 4-2-15,0-1-9 0,1 3 14 16,-1 0-11-16,2-2 21 0,-3 4-4 0,-1-2-30 16,1 3 10-16,-2 5 4 0,-3 0-11 15,-2 1 28-15,3-1-23 0,3 1 0 0,-6 1 13 16,3 1 1-16,2 3-20 0,-1-4 27 15,3 2-5-15,-7 1-23 0,5 2 22 16,-3 2-3-16,2-1-15 0,-3 1 3 0,2 3 23 16,-1-1-5-16,2 1-23 0,-1 0 30 0,1 1-27 15,-1-1-1-15,2-1 17 0,-3 1-13 16,4 0-12-16,-3-3 8 0,4-1 1 0,-1 2 8 16,0-2 0-16,0 3-10 0,3-2 24 15,0 0-9-15,-2-1 18 0,1 1-7 0,3-12-26 16,0 7 3-16,0-1 8 0,0 5 13 0,0 0-15 15,11 21-1-15,-7-23 7 0,2-1-13 0,-1 0 19 16,1 0-1-16,1-1 11 0,-2 1-23 16,2-4 10-16,-1 1-26 0,-1 1 25 0,-3-4 10 15,1-5-23-15,6 6 2 0,-4-4 28 16,-1-1-25-16,0-1 7 0,-1-1-12 16,-1-2 7-16,1 1 3 0,-1-2 6 0,0 1 0 15,0 1 7-15,1-1-24 0,-2-1 17 0,0-2-8 16,3 2 13-16,-3 0 5 0,1-1-14 15,-1-1 3-15,1 2-14 0,1 0-8 0,-2-1 41 16,-1 1-22-16,0-2 19 0,0 2 0 16,0-3-40-16,0 0-3 0,0 0-20 0,0 0 2 15,0 0-23-15,9 4-34 0,-9-4-58 0,4-3 13 16,-1 0-288-16,2 1-2 0,-1-1 28 0,8-8 25 16,4 1 27-16,0-2 18 0,0 2 15 15</inkml:trace>
  <inkml:trace contextRef="#ctx0" brushRef="#br0" timeOffset="48327.7362">23603 1019 299 0,'0'0'208'0,"0"0"-23"0,0 0-38 0,0 0-16 16,0 0 10-16,0 0-7 0,0 0-39 15,0 0 0-15,0 0 29 0,0 0-18 16,0 0-7-16,0 0-13 0,0 0-12 0,0 0 9 16,0 0-44-16,0 0 18 0,0 0-7 15,0 0-7-15,0 0-3 0,0 0 9 0,0 0 0 16,0 0-8-16,0 0-25 0,0 0 15 0,0-14-3 16,0 14-1-16,0 0-6 0,0 0 2 0,0 0 4 15,0 0-17-15,0 0 0 0,0 0-16 0,0 0-7 16,0 0-11-16,0 0-36 0,0 0-18 15,0 0 16-15,0 0 8 0,0 0-215 0,0 0 20 16,0-15 18-16,23-4-127 0,-20 13 17 16,0-2-42-16</inkml:trace>
  <inkml:trace contextRef="#ctx0" brushRef="#br0" timeOffset="54615.8516">21364 2685 262 0,'0'-19'92'0,"3"-18"-16"0,-8 18-9 15,0 5 11-15,3-3-39 0,2 5 26 0,0 3-38 16,0-1-46-16,0-1 4 0,0-3-30 16,0-2-72-16,13-15-124 0</inkml:trace>
  <inkml:trace contextRef="#ctx0" brushRef="#br0" timeOffset="56129.1718">23705 1359 350 0,'0'0'323'0,"0"0"-48"16,0 0-34-16,13 0-5 0,-13 0-22 16,0 0-8-16,0 0-46 0,26-20 0 0,-24 20-2 15,-1-1-21-15,2 0-17 0,0 1-2 0,-3 0-39 16,1 0-11-16,0 0 9 0,0 0 18 15,-1 0-23-15,0 0-6 0,-1 0-5 16,-1 0-34-16,-2 0 5 0,-1 1 8 0,-2 0 7 16,-9 4-33-16,4-5 27 0,-21 7-8 0,10-2-24 15,-1 1 36-15,-5 1-15 0,5 1-17 0,-4-2-11 16,-2 0-3-16,1 1 27 0,-3-1-33 16,0 5 21-16,0-3-14 0,-2-2 6 0,-1 5 10 15,2 0-8-15,-2-1 15 0,2 2-6 16,0-2 9-16,2 1-18 0,-1-1-8 0,3 2 53 15,0 0-36-15,0 0-11 0,1-1 2 16,0 1 4-16,4 0 17 0,-2 3-35 0,3-5 12 16,0 3 5-16,3-3 12 0,-1 2-29 0,2-1 30 15,5-4-20-15,0 2 0 0,4-6 22 16,-2 5-11-16,6 1-2 0,1-3-31 0,1 0 4 16,3 0 15-16,-1 2 11 0,2-8 15 0,0 13-7 15,12 14-3-15,-1-9 48 0,4-2-20 16,4 0-4-16,2-1-21 0,4-1 8 0,0-1-10 15,3 1-3-15,4 1 29 0,2-1 10 16,1 1-15-16,2 0-16 0,4-1 19 0,-2-1-9 16,-2 4 9-16,2-3-10 0,-4-2-20 15,-1 2 10-15,-3-2-10 0,-2 0 7 0,-4-1 10 16,1-3-10-16,-2 3-21 0,-3-3 8 0,-5 1 8 16,-1-4 2-16,-5 0-8 0,4 1-6 0,-7 0 0 15,-5-2-28-15,1 2 4 0,-3-6 27 16,0 0 6-16,-16 22-20 0,0-10 34 0,0 2-34 15,-5-3 18-15,-2 2-23 0,3-1 9 16,-5 0 19-16,-3 1-9 0,2-3-9 0,-3 5 11 16,-2 1-23-16,3-6 23 0,-1 6-5 15,1-1-15-15,-2 0 37 0,1-4-7 16,2 4 1-16,1 0-13 0,0 0 11 0,1 0-18 16,5 2 0-16,2-2 1 0,-4 2 14 0,6-1 11 15,0-1-14-15,2-5-19 0,1 4 18 0,1-3-1 16,3-1-14-16,4 0 1 0,1-1 1 15,0-2 24-15,1 0-10 0,3 1-6 0,0 0 5 16,0 0 22-16,13 12-11 0,-3-9 0 16,3 3-1-16,6 0 8 0,-1-5 2 0,5 3 13 15,5-4-15-15,-1 2-9 0,0-2-5 0,5 2 16 16,4-4-11-16,1 0 8 0,-3-1 1 16,4 1-14-16,1-1 12 0,-1 1-6 0,0-1 7 15,-5-2-7-15,1 1 0 0,1-3-10 16,-4 2 8-16,3 0-3 0,-3-2 5 0,1 1-19 15,-7-2 10-15,-6 1-5 0,3 1 9 0,-9-2-16 16,-3 0 19-16,-1 0-22 0,-4 0-38 16,-5 0-1-16,0 0 4 0,0 0-115 15,7 0-33-15,-3 0-46 0,-8 0-33 0,-2 0 27 16,-15 0-251-16,9 0-11 0,-8 0 52 0,-6 0 21 16,1 0 42-16,-4 0 23 0,-3 0 25 15,0 0 13-15,1 0 26 0</inkml:trace>
  <inkml:trace contextRef="#ctx0" brushRef="#br0" timeOffset="56544.6923">22516 3087 742 0,'-5'2'298'0,"2"3"-26"0,2-4-69 0,-3 0-11 16,2 2-16-16,-1 0-5 0,0 2-30 0,1-2-12 16,-4 10-4-16,3-2-8 0,-2-1 17 0,0 9-48 15,1-1 20-15,3-1 8 0,-7 2-14 16,4 2-26-16,2 0-3 0,-1-1-12 16,-2 3 16-16,4 1-37 0,-2-1 16 0,-1-1-6 0,2 1 5 15,0 0-8-15,-5-1 3 0,3 3-5 16,2-1-25-16,-4-2 2 0,5-4-3 15,-8 3 11-15,6-2-14 0,0-1 8 0,2-3-10 16,-2-3 33-16,3-4-40 0,-1 0 20 0,0-1-19 16,-1-1 14-16,2-2-34 0,-1 0 40 15,1-1-21-15,0 3 33 0,0-4 4 0,-1 3-43 16,1-4 2-16,0 0-19 0,0-1-55 0,0 0-37 16,2-5-48-16,7-6-29 0,3-3 16 15,0-3 16-15,4-3 14 0,-1-3 13 0,2 1-349 16,1-6 33-16,1 1 72 0,0-6 25 0,3 3 20 15,-3 1 60-15,-2-1 5 0</inkml:trace>
  <inkml:trace contextRef="#ctx0" brushRef="#br0" timeOffset="56741.8951">22622 3085 534 0,'0'-4'298'0,"0"0"-63"0,12-4-13 16,-6-1-32-16,2 6-12 0,-2-2 2 15,8-2-45-15,2 3 5 0,-2-2-9 0,2 3-20 16,-3 2-18-16,-1-3-11 0,-2 4-7 16,5-3-21-16,-3 0-38 0,-2 1-39 0,0 2 4 15,0 0-178-15,-1-3-113 0,-2 0 24 16,-2 0 19-16,1 3-81 0,-1-2 21 0,2 1 10 16</inkml:trace>
  <inkml:trace contextRef="#ctx0" brushRef="#br0" timeOffset="56995.1266">22888 3162 747 0,'0'2'294'16,"0"3"-39"-16,0-1-8 0,3-1-9 0,-2-2 34 16,3 3-39-16,0-1-30 0,1-2-22 0,0 1-20 15,1 0-19-15,12 5-15 0,-4-7 7 16,7 5-13-16,-1-4 6 0,1 1-13 0,2 0-11 15,-2-1-16-15,-1 1-8 0,-1-2-18 16,-1 3-6-16,1 1-6 0,-3-3-28 0,-4 1-46 16,-12-2-37-16,8 0-34 0,-1 0-38 0,-7 0-26 15,8 0 14-15,-8 0-169 0,0 0-131 0,9 4 22 16,-12-1 34-16,-2-2 28 0,-1 1 26 16,-8 4 16-16,-5 3 8 0</inkml:trace>
  <inkml:trace contextRef="#ctx0" brushRef="#br0" timeOffset="57180.5572">22902 3370 232 0,'-5'3'357'0,"1"1"-77"16,2-2-19-16,-1 3-30 0,3-1-12 0,0 0-27 15,0-2-35-15,3 0 1 0,1 3-27 16,-2-2-26-16,2 2-6 0,6 6-8 0,4-4-20 16,-2 0-30-16,-1 1-23 0,3-4-10 15,4 3-38-15,-5-4-13 0,6-2-9 0,-1 1 4 16,-10-2 6-16,7 0 3 0,20-13-151 0,-15 1-59 15,1 1-34-15,0 2 11 0,-3 1 52 16,1-2 125-16,-3 2 7 0</inkml:trace>
  <inkml:trace contextRef="#ctx0" brushRef="#br0" timeOffset="57390.3629">23227 3378 1312 0,'9'-2'210'0,"-3"-3"-20"0,1 4-30 0,-3 0 19 15,1 1-47-15,-3 0 23 0,2-2-45 0,0 4-2 16,-2-2 21-16,1 2-26 0,-2 1 25 16,2 1-7-16,-1 2-9 0,6 6-18 0,-3 3 4 15,-1 1-12-15,-3 0-9 0,3 2 6 0,-3-1-9 16,2 0-7-16,-3-2 5 0,0-2-10 0,0 5-5 15,0-10-8-15,0 4-3 0,0 1-5 16,0 1-8-16,0 1 5 0,-14 18-3 0,11-18-4 16,-3 1-19-16,1-2 3 0,-2-4-42 15,-3 0-22-15,5-1-46 0,0-2-23 16,-3-3-53-16,4 1-43 0,-4-3 18 0,5-2-284 0,1 1 49 16,2-1 19-16,0 0 25 0,-6-26 24 15,6 7 21-15,0 5 28 0,9-25 70 0</inkml:trace>
  <inkml:trace contextRef="#ctx0" brushRef="#br0" timeOffset="58278.4258">23214 527 487 0,'1'-1'301'16,"-1"-4"-37"-16,-1 1-33 0,2 4-29 15,-1-4-7-15,4 8-13 0,-4-7-19 0,0 2 2 16,-2 1-43-16,4 0-4 0,1-2 12 16,1 2-23-16,-2 2-39 0,2 2 20 0,6 0-32 15,-5 1 6-15,2 5-4 0,-2 3-33 0,2-2 5 16,-3 4-9-16,0 4 1 0,0 0-1 0,-1 1-4 16,-5 4 12-16,2-11 5 0,0 7-4 15,0 3-5-15,-9 27-16 0,5-23 7 0,-2 0-10 16,2 0 15-16,-2-4-18 0,-4-1-7 15,5-2 4-15,2 3 6 0,-1-6 9 0,1-3 4 16,1 5-5-16,2-12-19 0,0 5 28 16,0 0-6-16,12 16-17 0,-5-20 5 0,2 2 24 15,2 4-11-15,3-3 10 0,-2-3-11 0,5-1 13 16,-2-2 37-16,2-1-19 0,1-1 3 16,-8-3 3-16,3 0-10 0,2 0-4 0,-1 0 12 15,2 0-14-15,-4 0-15 0,14-10-3 16,-16 7-2-16,-1-3-7 0,3 2 22 0,-12 4-22 15,0 0 20-15,0 0 9 0,0 0-7 0,0 0-5 16,0 0-1-16,0 0 1 0,0 0-2 0,6 0-3 16,1-1-3-16,-5 1-2 0,-1-3-18 15,-1 2 0-15,3 0 0 0,1-5-16 0,-4 4-1 16,1-2-16-16,1 0-35 0,-2-1-31 0,2-4-42 16,-1 3-49-16,0-3 19 0,1-1-305 0,1 3 34 15,-3-4 31-15,2 3 34 0,0-5 2 16,6 4 31-16,-8 9 17 0,0-9 9 0</inkml:trace>
  <inkml:trace contextRef="#ctx0" brushRef="#br0" timeOffset="61600.6735">24562 1388 440 0,'0'0'233'0,"0"0"-32"0,0 0-24 16,0 0-4-16,0 0-23 0,0 0-25 0,0 0 19 16,0 0-13-16,-4-1-12 0,-8 12-1 0,3 0-18 15,-3 1 7-15,1 0-21 0,4 1-6 16,-3 7 28-16,-2-5 3 0,0 3-33 16,0 2-8-16,-2-1 18 0,2 2-22 0,1 2 5 15,-1-3-5-15,-3 5 1 0,5 3-9 16,-4-3 2-16,1 3 22 0,1 2-43 15,-2 2-3-15,1-1 23 0,-2 1 5 0,2-1-2 16,-1 1-8-16,1 0-12 0,2 0 24 0,-4-1 1 16,4 2-9-16,-1 0 2 0,0-2-17 0,2-2-2 15,0 2-4-15,2-1 17 0,2-1-3 16,2 3-4-16,0-1-5 0,2-1 0 16,2 6-5-16,0-20 10 0,0 7 4 0,11 28-5 0,-3-23-8 15,2-3 4-15,-1 1-4 0,2-1-4 16,0-1 1-16,2-4 2 0,2 1-36 0,1-2 31 15,0-1-17-15,0-2 16 0,3-1-23 0,2 1 5 16,-3-1-6-16,6-4 18 0,-7 1-7 16,0-3 9-16,-2 0-27 0,1 0 13 0,-3-2 1 15,-5-3 1-15,2 1-25 0,-4-2 21 0,-1-1-9 16,-1 2-4-16,-1-4 7 0,1 2 3 0,-4 0-8 16,3-1-6-16,0 2 8 0,1-3 3 15,-4 0-5-15,2 2-13 0,1-1 33 0,1-1-48 16,-3 2 4-16,2-2 3 0,-2 1-80 0,-1-1-38 15,0 0-37-15,0 0-79 0,0 0 22 16,0 0-236-16,8-14-5 0,-5 9 35 0,1-14-17 16,1-3 27-16,2 3 80 0,-2-3 36 15,-1-3 6-15,7 0 4 0</inkml:trace>
  <inkml:trace contextRef="#ctx0" brushRef="#br0" timeOffset="63600.2488">24967 1677 293 0,'0'-14'325'0,"0"14"-54"0,-17 0-24 0,17 0-16 15,0 0-16-15,0 0-25 0,0 0-9 16,-25-22-43-16,21 22 5 0,3 0-28 0,-2 0 11 16,2-2-25-16,1 2 3 0,0 2-18 0,0 1 3 15,0-2 25-15,0 0 1 0,3 5-42 16,-2-1 15-16,5 9-8 0,0 1-10 0,5-2-20 15,-2 2 42-15,1-1-35 0,-1 4-17 0,4-1 14 16,-1 3 15-16,0 0-8 0,1-2 11 16,1 0-8-16,0 3-37 0,0-1 1 0,-4 0-7 15,3 0 7-15,-2-2-1 0,1-1-3 16,-1 3 5-16,0-4-5 0,-5-1-5 0,7-1-9 16,-8-1 4-16,0-1 0 0,2 0 4 0,-1 0-14 15,-1-5-4-15,-3 2 6 0,1-4 1 16,0 0-16-16,-2-1-4 0,0-1-4 0,0 0-33 15,-1 0-9-15,2 2-28 0,-1-5-28 16,-1 2-7-16,0-1-59 0,0-1-20 0,0 0 17 16,0 0-179-16,0 0 26 0,4-11 27 0,0-4-82 15,-2 1 18-15,5-1 27 0,-1-4 13 16,-2-2 6-16</inkml:trace>
  <inkml:trace contextRef="#ctx0" brushRef="#br0" timeOffset="63969.9726">25349 1738 237 0,'3'-5'351'0,"-3"2"-48"0,1 0-42 0,1 0-35 0,-1 0 3 16,0 3-6-16,0-1-43 0,1 0-11 15,0 1-23-15,-2 0 8 0,0 2-30 16,0 1 10-16,0 1-7 0,-2 1-28 0,-3 10-16 16,2 0 27-16,-4 2-28 0,1-1 9 0,1 5 8 15,-6 1-10-15,-1 2-10 0,2 1 21 16,1 0-12-16,-1-3-25 0,-1 0-20 0,0 2 14 15,2 0-15-15,-3-1-1 0,1-1-5 16,-2 4-4-16,-2-6 0 0,2 3-3 16,-4-2-4-16,3-1 1 0,-1 2-1 0,-2-5 0 15,3 1 16-15,-1 1-13 0,-2 2-3 16,2-3-5-16,0-2 10 0,-1 0-3 0,5 1-3 16,-2-3-20-16,4-1 0 0,-1 1 29 0,1-3-2 15,0 0-4-15,5-2-3 0,-1-3-57 16,0 0 5-16,1-1 12 0,1-2-23 0,2 1-23 15,0-4-4-15,-2 3-36 0,1-2-5 0,0-1-16 16,2 1-42-16,0-1-42 0,7-1 17 0,-3-3-190 16,14-4-70-16,1-4 24 0,4 0 44 15,5 4 23-15,-5-5 25 0,2 3 6 0,-1-2 18 16</inkml:trace>
  <inkml:trace contextRef="#ctx0" brushRef="#br0" timeOffset="64263.0658">25472 2235 539 0,'1'0'299'0,"2"0"-48"0,2 0 21 16,0 0-11-16,-1 1-13 0,-2 1-35 0,2 0 8 15,-1 0-10-15,1 2-33 0,-2 1-10 16,0 1-2-16,-1 0-19 0,4 9-14 0,-1-2-17 16,-3 0 17-16,-1 4-17 0,0-2-19 15,1 3 27-15,1 1-44 0,-1-3 4 0,-1-7-5 16,0 5-7-16,0-1-15 0,0 3 2 0,0-2-12 15,-14 14 10-15,13-16-17 0,-2-3 5 0,0-1-7 16,1-1 20-16,2-1-42 0,-1-1-1 16,-1-2 4-16,1 2-30 0,-2-3 0 0,3 3-60 15,0-5-32-15,0 0-26 0,0 0-45 0,0 0-65 16,-5 4 23-16,5-8-275 0,-1-1 39 16,1-2 30-16,3-13 52 0,-3 8 5 0,9-25 0 15,-4 11 22-15,1-4-31 0</inkml:trace>
  <inkml:trace contextRef="#ctx0" brushRef="#br0" timeOffset="64449.5394">25527 2045 363 0,'0'-7'340'16,"-1"4"-50"-16,1-2-51 0,-2 2-25 0,1 0-27 16,1 0-29-16,-1-1-20 0,1 2-9 15,-1 0-22-15,1 0-30 0,0-1-61 0,0 2-33 16,0 0-58-16,2-2 7 0,-2 3 6 15,1-2 6-15,2 1-327 0,-2 0 24 0,1-2 19 16,0 3 28-16,1 0 1 0</inkml:trace>
  <inkml:trace contextRef="#ctx0" brushRef="#br0" timeOffset="65209.0683">25934 2065 229 0,'2'2'378'0,"1"0"-80"0,-2 0-28 16,2 1-40-16,-1-2-14 0,1 0-14 16,-1 0-16-16,-1 0-25 0,3-1-19 0,0 4 24 15,0-4-28-15,12 6-19 0,-4-6-4 16,1 2 1-16,-3-2 8 0,2 0 11 0,-5 0-13 15,7 0 5-15,1 0-13 0,0 0-61 0,-2 0-6 16,-1 0-3-16,-1 0-7 0,-2 0 39 16,1 0 6-16,-3 0-8 0,1 0-8 0,-8 0-12 15,9 0-7-15,-4 0-5 0,-5 0-5 0,10 0-4 16,-10 0-4-16,7 0-4 0,-7 0-15 16,8 0 0-16,-8 0-3 0,0 0 3 0,0 0-19 15,10-7 10-15,-12 9-12 0,-4-2 1 0,2 0 0 16,-2 1 2-16,-1 1 1 0,0-2 0 0,-2 0 1 15,1 0 16-15,8 0 2 0,-9 0-2 16,3 0 17-16,-3 0-2 0,1 0-28 0,8 0-14 16,-9 0 0-16,2 0 3 0,7 0 25 15,-7 0-27-15,7 0 29 0,0 0-29 0,0 0 1 16,-9 4 2-16,14-2 26 0,-1-1-9 16,1-1 1-16,3 0 14 0,0 1-2 0,-1-1-2 15,0 2 10-15,4-2 9 0,1 0-18 0,-1 0 20 16,2 0-4-16,-3 0-9 0,0 0 1 15,-2 0 16-15,0 0 1 0,-8 0-3 0,8 0-2 16,0 0-29-16,-8 0 29 0,7 0-33 16,-1 0 22-16,-6 0 4 0,7 0 9 0,-7 0-30 15,0 0 25-15,7 0-5 0,-7 0-4 0,8 0-2 16,-8 0 0-16,0 0-3 0,0 0-14 16,6 0 6-16,-6 0 17 0,0 0-8 0,0 0 0 15,0 0-8-15,7 0-2 0,-7 0-13 16,0 0 22-16,0 0-16 0,0 0 13 0,0 0 9 15,0 0-9-15,0 0-3 0,0 0 7 0,6 0-19 16,-6 0 1-16,0 0 6 0,0 0 6 16,0 0-14-16,0 0-2 0,0 0-4 0,0 0 7 15,0 0-2-15,0 0 1 0,8 0-9 16,-8 0 9-16,0 0 7 0,0 0-8 0,0 0-2 16,0 0-2-16,0 0 4 0,0 0-16 15,0 0-25-15,0 0-9 0,0 0 4 0,0 0-48 16,0 0-23-16,11-10-52 0,-11 10-47 0,-2-2-26 15,3-1 24-15,-1 2 19 0,-1-1 18 16,-1-1-304-16,1 0 41 0,-2-1 52 16,2 1-7-16,1-1 25 0,0-2 24 0,0 0 21 15,4 1 5-15</inkml:trace>
  <inkml:trace contextRef="#ctx0" brushRef="#br0" timeOffset="67269.2842">27128 1494 529 0,'0'12'289'0,"0"-12"-35"16,0 0-27-16,0 0 3 0,0 0-41 0,-14 0-23 15,14 0 0-15,0 0-30 0,0 0-7 0,0 0-2 16,0 0-22-16,0 0-16 0,0 0 3 16,0 13-7-16,0-13-37 0,0 0 21 0,-20 20-37 15,18-14 12-15,1 0 10 0,-1 0-13 16,1 1-16-16,0 0-3 0,-3 14-1 0,3 3-2 16,-1 1 26-16,1 0-14 0,1-11-12 0,0 5 9 15,0 5-20-15,0 2 11 0,0 2 0 16,0 1-9-16,15 29-2 0,-12-28-7 0,1-3 8 15,-2 2-4-15,-2-16 11 0,0 6-8 16,12 26 10-16,-6-23-17 0,-2-2 31 0,3-1-30 16,-2-5 5-16,1 0 1 0,3-2 14 0,-7-2 2 15,1-3 5-15,-2-2-12 0,1 0 39 16,-1 0 7-16,1 0 9 0,-2-4-1 0,2 0-8 0,0 1 13 16,-2-2-23-16,0 0 29 0,0 0-13 15,28-14-3-15,-15 4-25 0,3-3 15 0,-2-2 0 16,1 1-11-16,0-1-4 0,1-2 7 15,-3 3-6-15,0-2 19 0,-1 2 4 0,-3 2 3 16,1 0 4-16,-2-1-5 0,-3 5-3 0,2 2 5 16,-4 1-25-16,1 1 0 0,-1 0-17 15,-1 4 6-15,-1 0-11 0,1-3 0 0,-1 1-2 16,0 2-11-16,-1 0 9 0,0 0-6 0,0 0-15 16,3 13 7-16,-3-7 2 0,1 13 7 0,-1 0-8 15,0-9-3-15,0 5-3 0,0 3 15 16,0 2-4-16,0-2-18 0,10 22 10 0,-3-21-13 15,0 0 2-15,2-1 14 0,3-2 11 0,1 0-14 16,1-1 14-16,2-3-2 0,-1-2-3 16,1 0 7-16,-1-3-27 0,3-3 15 0,1 2 7 15,-2-4-19-15,3-1 23 0,-10-1-15 0,5 0 6 16,0 0 13-16,24-13-3 0,-16 5 4 0,-7-1 7 16,1-3-4-16,1-2-14 0,-4-1 11 15,0-5 1-15,-1 3 9 0,-4 0 17 16,2-1-9-16,-2-2 3 0,-3 0-16 0,1-3 5 15,-5 4-10-15,1-1 4 0,-3-1-7 0,0 11-3 16,0-5 3-16,0-2-27 0,0 1 0 16,0-1-11-16,-13-17-14 0,11 21-23 0,-4-1-68 15,3 5 11-15,-1 0-93 0,-1-7-24 0,-4 3-96 16,4 1 29-16,1 1-255 0,1-5 42 0,1 4 38 16,2-2 35-16,0 3 29 0,0 2 26 0,11-18 24 15,1 7 44-15,0-1 13 0,4 2 6 16</inkml:trace>
  <inkml:trace contextRef="#ctx0" brushRef="#br0" timeOffset="67616.6527">28083 1401 367 0,'0'-3'284'0,"0"1"-28"0,2 0-26 16,2 0-39-16,0 1 4 0,1-1-29 16,1 1 8-16,12-4-16 0,-1 3-16 15,0-2 15-15,4 3 1 0,0-4-54 0,2 5 14 16,0 0-20-16,0-2-4 0,-2 2 4 0,0-2 2 16,2 1-1-16,-1-1-3 0,-4 1 16 15,1 1-5-15,-6-1-37 0,1 0-1 0,-4-1-11 16,-2 1-31-16,0 1 21 0,-1-1-28 15,-3 1 15-15,1 0-2 0,-1-1-27 0,-2 1 1 16,5 0-4-16,-4 0-37 0,0 0-45 0,0-1-37 16,-2-2-47-16,-1 3 15 0,0 0-208 0,0 0 30 15,0 0-111-15,0 0 27 0,5-7 39 16,-8 6 24-16,2-1 13 0,0 1 6 0</inkml:trace>
  <inkml:trace contextRef="#ctx0" brushRef="#br0" timeOffset="67891.8721">28429 1359 474 0,'-4'3'207'16,"2"2"9"-16,-2-1-20 0,1 1-6 0,1 0-14 0,-7 6-10 16,3 2-5-16,-2-1-12 0,1 2 12 15,0 1-9-15,0-2-14 0,2 4-8 0,-1 2-21 16,1-1 3-16,-3-3-21 0,2 3 28 0,1 3-49 16,-3 0 8-16,3-1-14 0,0 3 0 15,0 1-24-15,1-3 13 0,-4-1-7 0,3 3-6 16,-4 0 24-16,3-2-24 0,-1 2-15 15,1-2 2-15,-1-1-11 0,1-1 30 0,0-2-14 16,2 1-17-16,-3-1 10 0,4-7 23 0,-4 3-39 16,2 4-1-16,0-9 4 0,2 3 31 15,1-1-25-15,-1-3-4 0,1 0-38 0,2 0-6 16,-3-3-61-16,2 0-39 0,1-4 13 0,0 0-230 16,0 0-86-16,0 0 32 0,0 0-37 15,14 10 25-15,5-15 28 0,0-4 11 16,3 0 111-16</inkml:trace>
  <inkml:trace contextRef="#ctx0" brushRef="#br0" timeOffset="68758.0209">28957 1863 442 0,'3'-5'347'0,"3"2"-51"0,-5-1-3 0,2-1-42 16,-1 1-11-16,2 0-23 0,-1-2-26 15,0 1-8-15,-2-1-14 0,0 1-41 0,0-1 35 16,-1-1-42-16,2 2-28 0,-2 5-23 0,0-6-2 16,0 6 2-16,0-10-11 0,0-1 14 0,-13-11-9 15,5 11-10-15,-2 0 13 0,1 1-32 16,-1 4-12-16,-3 0 0 0,-1-3-6 0,-4 7-18 15,4-1 44-15,1 3-25 0,13 0-11 16,-14 0 36-16,-4 0-38 0,-18 14-14 0,17-9 27 16,0 4-21-16,1-1-3 0,0 1-11 15,0 3 20-15,2 1-4 0,0 0-1 0,1 5 18 16,-2 1-9-16,5 0-8 0,-1-1-4 0,1 5 31 16,1 1-35-16,2 0 10 0,1-2 8 15,2 3 4-15,3 1 5 0,2-2-26 0,1-10 16 16,0 2-12-16,0 8 12 0,10 19-3 0,-5-21-12 15,3-2 44-15,2-1-32 0,2 3 0 16,2-3-9-16,0-2 10 0,1-1-10 0,3 0 28 16,1-4-10-16,2 1-15 0,-1-2 31 15,4 0-8-15,-2-1 5 0,4-2-23 0,-3-5 22 16,1 4-7-16,0-1-47 0,0-2 25 0,0-4 18 16,-12 0-25-16,5 0 0 0,5 0 1 15,24-11 13-15,-23 3 31 0,2-3-4 0,1 0-2 16,-7-1-42-16,2-1 16 0,-2 0 25 0,-3-2-29 15,4-2-13-15,-5-1 18 0,-1-2-10 16,1 2 12-16,-1-7 15 0,-5 1-15 16,-5-2-5-16,0-1 1 0,0 0-2 0,-4 14 3 15,0-7 1-15,-13-26-1 0,4 22 1 0,-5 0-4 16,5 3 5-16,-6 1 0 0,-1-2 3 16,0 3 11-16,3 2-4 0,-2 3-15 0,3 0 0 15,1 3 0-15,-1 0 9 0,5 4-16 0,-1 1 0 16,0 5 4-16,-1 1 5 0,9 0-1 0,-10 0 19 15,-18 10-2-15,15 0-35 0,-5 3 14 16,3-1-13-16,2 3 14 0,1 3-7 0,0 4-5 16,0-2 11-16,7 3 7 0,-8-1 1 0,6 3-1 15,-1 2-1-15,0-1-12 0,0 1 2 16,1-2 37-16,-1 3-2 0,3-1-48 0,1 1 8 16,4-3 0-16,-5 4 17 0,-1-1 2 0,2-1-3 15,0 3-7-15,2-3 7 0,-1 4 3 16,-1-4-7-16,0 3 8 0,-1-5 0 0,3 0-1 15,-1-1-2-15,-3-3 1 0,5 1-3 0,1-13 2 16,0 3-1-16,0 1-34 0,0-1 6 16,0-1-51-16,0-3-10 0,0 0-32 15,0-2-63-15,0-6-5 0,0 7 18 0,0-7-298 0,0 6 34 16,0-6 31-16,-2 8 12 0,5-12 24 16,3 3-10-16,13-8 14 0,-3 0 32 0</inkml:trace>
  <inkml:trace contextRef="#ctx0" brushRef="#br0" timeOffset="69192.7944">29630 1913 303 0,'4'-7'351'0,"-2"2"-62"0,1 0-34 0,-2 3-1 16,-1 0-35-16,1-1-10 0,2 2 2 0,-2 1-31 16,0 0-20-16,0-2-35 0,1 1-23 0,-2-1-16 15,1 4-4-15,-1-2-10 0,0 3 0 16,-3-2 17-16,2 4-20 0,-8 8-32 0,3 1 25 16,2 3-32-16,-6 1 2 0,0 1-14 0,1 2 17 15,0 0 25-15,-3 4-34 0,5-1 18 16,-2 0 2-16,1 1-25 0,-1 1 7 0,3 0 10 15,3 1 0-15,-2-1-6 0,4-1 14 16,-2 0 29-16,-1-1-37 0,4 1-24 0,0-12 22 16,0 7-7-16,0 3-3 0,0-2 10 0,7 0-4 15,4 24-2-15,-6-28-10 0,2-1 0 16,-1 1-3-16,2-9 11 0,-2 9-3 0,6-8-2 16,-1 2-3-16,-6-3 23 0,0-2-4 0,4 0-82 15,-2-6-31-15,-1 2-44 0,-6-2-51 16,8 0 16-16,4 0-198 0,20-13-108 0,-20 2 18 15,3-7 31-15,-2-2 5 0,0-1 12 16,2-1 19-16,-3 0 76 0,1-3 37 0</inkml:trace>
  <inkml:trace contextRef="#ctx0" brushRef="#br0" timeOffset="69489.186">29819 2080 224 0,'1'-6'322'0,"-1"2"-52"0,2 0-30 0,0 1 3 0,-2-2-36 15,1 2-5-15,2 0-17 0,-1 1-11 16,1 1-37-16,-1 1 20 0,4 0-34 16,-3 2-9-16,9 10-6 0,-2-5 5 0,2 0-4 15,2 6-23-15,-3-2-18 0,0 3-12 0,-3-1 8 16,3 3-2-16,0-2 8 0,1 2-12 0,-1 0-11 16,-3-1 2-16,3 3 0 0,-4-2-4 15,0-2-4-15,1 3-21 0,0-1 29 0,-2-2-30 16,2-1-6-16,-2-1 7 0,-2-1 10 15,4 4-21-15,-4-6 38 0,-2 0-49 0,1-3-1 16,-1 1 9-16,0-2-23 0,0-1-20 0,-2 0-47 16,1-3-48-16,1-1-61 0,-1 0 17 15,-1 0-271-15,0-1 17 0,0-2 28 0,-1 0 26 16,1-3 25-16,0 0 17 0,-2-1 59 16</inkml:trace>
  <inkml:trace contextRef="#ctx0" brushRef="#br0" timeOffset="69776.6105">30062 2107 681 0,'0'-4'285'0,"0"1"-23"0,0 2-30 15,0 0-32-15,-1-1-21 0,2 1-27 0,-2 0-26 16,1 1 36-16,0 0-38 0,-2 1-13 16,0 2 22-16,-1 0-12 0,-6 9-39 0,2-4-1 15,-2 3 18-15,-2 3-2 0,0 0-52 16,-1 1 28-16,3 0-26 0,-6-2 29 0,3 3-49 15,-1-2-9-15,2 3 15 0,-2-3 19 0,-2 2-27 16,0-4 11-16,1 7-14 0,2-5-4 16,3 3 13-16,-2-2-17 0,0-3 33 0,0-1-53 15,2 0 9-15,0 2 16 0,5-7-17 16,-1 1-21-16,0 0-44 0,0-2-19 0,0-1-44 16,2 1-47-16,3-4 18 0,0 1-292 15,-1 1 30-15,1-3-21 0,0 0 25 0,5 1 23 16,0-5 11-16,-1 2-13 0</inkml:trace>
  <inkml:trace contextRef="#ctx0" brushRef="#br0" timeOffset="70085.2837">30316 2289 303 0,'5'1'376'0,"0"1"-65"0,-1 1-44 15,1-2-48-15,-2 3 2 0,0 0-12 0,0-1-49 16,1 1-5-16,-4 1 16 0,2 2-26 0,0-1-39 16,-2 13 6-16,1-2 0 0,0 1 20 15,-1-7-47-15,0 0-21 0,0 0 26 0,0 5-11 16,0 0-6-16,-12 18-22 0,11-15 2 16,-1-6-24-16,-2 2 12 0,2-2 16 0,-1 2-2 15,-1-7-26-15,4-8-8 0,0 9 1 16,0-1 19-16,0-1-67 0,0-1-7 0,0-6-23 15,0 7-15-15,-11 3-28 0,10-9-19 0,-1 1 11 16,0-2-158-16,1-1-142 0,-1 0-11 16,0-4 27-16,0-1 25 0,2 0 65 0,-1-13 18 15,1-6 10-15</inkml:trace>
  <inkml:trace contextRef="#ctx0" brushRef="#br0" timeOffset="70234.4439">30343 2235 602 0,'1'-9'289'0,"-1"0"-6"15,2 5-26-15,-2-2-56 0,0 2-13 0,0 0-26 16,1 1 10-16,-1-1-26 0,1 2-40 0,-1 0-10 16,0 2-52-16,0 0-32 0,0 0-73 0,0 0 5 15,0-8-244-15,0 8-75 0,0-7 22 16,0 7 19-16,-9-16 14 0,5 11 6 0</inkml:trace>
  <inkml:trace contextRef="#ctx0" brushRef="#br0" timeOffset="70762.4343">30527 1896 551 0,'3'-4'298'0,"-2"4"-43"0,0-1-12 16,-1 1-41-16,2-2-4 0,1 2 6 0,-1 2-22 16,1 1-53-16,0-1 21 0,0 0-37 15,0 2-1-15,8 8 17 0,-1 2-20 0,-1 0-24 16,1 1 10-16,2 3-22 0,-3 1 0 0,-2 0 16 16,3 1-32-16,1 2-5 0,-2 1-18 15,-2 0 29-15,5 2-35 0,-4-1 9 0,-5 1-7 16,4 0 1-16,-1 0 29 0,-3 1 0 0,-3-13-40 15,0 6 4-15,0 5 13 0,0 1 4 16,0 0-5-16,0 1-2 0,0-1-17 0,0-1 21 16,-10 26-13-16,4-28-7 0,0-1-13 0,-1 0 16 15,-1-3 10-15,-6 0-1 0,5-1-8 16,-4-1 5-16,3 1-16 0,-3-1 16 0,0-4-15 16,0 1 4-16,-1-1-1 0,1-3-1 0,4 1 10 15,-5-1 3-15,7-3-1 0,-5 4-5 16,3-4 0-16,3-2-4 0,1-3-1 0,0 3 11 15,1-2-1-15,-1 1-31 0,2-3-3 0,-1 3 1 16,4-3 11-16,-2 2 10 0,-1-2 7 16,1 3 11-16,0-3-17 0,0 0-1 0,2 0-37 15,0 0-82-15,0 0-47 0,-8-13-69 0,4-4 22 16,2 2-272-16,2 4 1 0,0-5 63 16,12-25 32-16,-8 11-15 0,1 3 23 0,6-3 15 15,3-1 11-15,2 0 51 0</inkml:trace>
  <inkml:trace contextRef="#ctx0" brushRef="#br0" timeOffset="71539.0948">31210 1448 445 0,'0'-2'267'0,"0"2"-28"0,0-2-31 0,0 2-39 0,0-2 0 15,0 2-25-15,0 0 13 0,1 2-38 16,-1 0 11-16,3 3-9 0,-1 0-16 0,6 6 12 16,-2 4-10-16,5-1-1 0,0 4-20 0,1 0-23 15,2 3 27-15,-3 6-30 0,-1-4 10 0,3 4-12 16,-1-1 3-16,-2 6-8 0,1 1 2 15,1 1-13-15,2 3 15 0,-1 1 2 0,0 3-22 16,-1-2-2-16,1 2 1 0,-1 0-3 0,-3-1 19 16,1 2-8-16,0 3 36 0,-2-4-21 15,-3 0-14-15,-1 2 18 0,0-5-36 0,-4 5 25 16,0-1-61-16,0-21 38 0,0 7-21 16,-12 39 30-16,2-30-5 0,-4-2-1 0,0-2-6 15,-2-1-15-15,0 2-25 0,-3-6 32 0,-1 0-1 16,-3-3-3-16,-2-1-2 0,-1-1-1 15,-2-4-3-15,0-3 11 0,-5 2-3 0,1-1-23 16,0-3 26-16,1-4-13 0,-1-1-25 0,1 0 2 16,5-1 2-16,-5 0 30 0,4 1-2 15,6-5-1-15,0 0-20 0,3 1-4 16,3-2-19-16,2-3-19 0,13 0-45 0,-8 0-54 16,8 0 13-16,-17-14-314 0,14 10 35 0,8-12 29 15,2-3-30-15,5-3 26 0,5-3 26 16,1-3 40-16,6-3 14 0,4-5-67 0</inkml:trace>
  <inkml:trace contextRef="#ctx0" brushRef="#br0" timeOffset="72313.018">31840 1242 339 0,'0'-3'345'0,"0"1"-44"0,-1-1-48 0,1 1-22 16,5-3 2-16,1 5-39 0,6-1-45 16,1-4-8-16,0 3-20 0,2 0 13 0,0 2-24 15,4 0-10-15,-11 0 13 0,5 0-9 16,1 0-27-16,0 0-2 0,-1 0-20 0,10 10 18 15,-14-4-25-15,1 0 11 0,-3 3-12 16,0-1-30-16,-3-1 32 0,1 0-30 0,-4 4-7 16,-1-3 28-16,0 1-31 0,0 4 11 0,0 3-17 15,-13 20 31-15,5-16 14 0,-4-1-27 16,0 0-21-16,0 1 10 0,0-3-4 0,-2 1 5 16,3-3-10-16,0-1-3 0,0-2 7 15,2 1 25-15,0-4-3 0,2-2-9 0,3 0-16 16,0-1 24-16,-1-1-31 0,1 1-15 0,2-5 20 15,0 2 3-15,1 3 15 0,-1-3 4 16,2-2 33-16,0-1-9 0,0 0 16 0,16 21-6 16,-4-13 29-16,4-1-4 0,3-4-33 0,4 4 16 15,0-5 8-15,5 2 4 0,0-2-30 16,3-2-5-16,-3 4 26 0,3-4-14 0,-2 3 4 16,-2-2-27-16,-4-1 32 0,-1 0-10 0,-3 0 8 15,-6 0-33-15,-2 0 27 0,-2 0 4 16,-1 0-18-16,-1 0-1 0,-7 0 5 0,0 0-1 15,7 0-27-15,-7 0 19 0,0 0 1 0,8 0-11 16,-8 0 11-16,0 0-14 0,6 0-6 16,-6 0 16-16,0 0-2 0,6 0-28 0,-6 0-1 15,0 0 7-15,0 0 11 0,8 0-10 0,-8 0-7 16,0 0 2-16,0 0-47 0,0 0-23 16,8 0 6-16,-8 0-100 0,7 0-46 0,-7-1-69 15,-2 2 26-15,2-2 25 0,0-2 21 0,1 0 18 16,2 0 16-16,2-12-300 0,1 1 27 15,-2 1 39-15,-3-5 28 0,7 5 25 0,-8-1 24 16,0 6-30-16,0-6 12 0,0 0 59 0</inkml:trace>
  <inkml:trace contextRef="#ctx0" brushRef="#br0" timeOffset="84820.2832">6318 3867 363 0,'19'-14'302'0,"13"-5"-41"16,-19 8-12-16,-1 1-16 0,-1 0-36 16,3 2 1-16,-1-1-4 0,-3 0-32 0,4-1-15 15,-1 2-12-15,0-5 9 0,-1 5-18 16,0-4-33-16,2 3 12 0,0-4-16 0,4 4-15 15,-5-2-12-15,2-3 0 0,0 5-14 0,3-2 24 16,-1 0-44-16,-1-1 23 0,5 2-17 0,-3 2 5 16,1-5-4-16,-1 5 7 0,4 1-24 15,-2 0-2-15,1 0 6 0,-1 3-14 16,2-2 30-16,-1 1-18 0,4 2-32 0,-4 0 37 0,4 3-21 16,-11 0-4-16,5 0 35 0,4 0-33 15,3 0-8-15,25 17 3 0,-25-9 25 0,-4 5-22 16,1-2 9-16,0 0-11 0,-2 4-7 15,-2 2 25-15,0-3-29 0,-1 2 20 0,-4 1-14 16,1-1 33-16,5 1-49 0,-5-1 36 16,-1 0-30-16,1-2 14 0,-5 3 27 0,2-3-3 15,3-2-15-15,-3-3-12 0,3-4 24 0,-2 3-19 16,0 1 17-16,6-1 17 0,-1-4-31 0,-1-1-3 16,-2-3 7-16,4 0 16 0,-9 0-13 0,6 0 11 15,22-10 9-15,-15 5-18 0,1-2 1 16,2-3-14-16,-1 0 18 0,0 2 11 0,-1-4 0 15,0 0 5-15,3 1-6 0,-3 0-13 0,2 0 7 16,-3 4-34-16,0-3 32 0,-3 2-12 16,-4 3 24-16,0 0-35 0,-3 3 22 0,-4-1-21 15,1 1 24-15,-2 2-17 0,-8 0 2 16,5 0 7-16,3 0 13 0,-8 0-38 0,9 0 25 16,11 16-16-16,-10-10 5 0,-2-1-9 0,5 5 3 15,1-5-9-15,-4 6 21 0,4-4 1 16,3 0-29-16,-3 0 15 0,1-1 17 0,2-1-12 15,5 1 11-15,-2-1-19 0,2-4 2 0,-3 1 4 16,0-1 7-16,8-1 6 0,-13 0 0 16,9 0-16-16,3 0 8 0,32-12 12 0,-26 8-7 15,-1-5-11-15,4 1 26 0,0 0-41 16,3-4 12-16,1-1 5 0,-1 1 10 0,-2 2 16 16,3 0-22-16,-2 0-17 0,1-1 3 0,-3 2 19 15,-3-1-8-15,2 0 12 0,-1 0-1 16,1 2 17-16,-8 1 8 0,2-1-15 0,1 1 3 15,0 1-8-15,-1-2 3 0,-3 1 6 0,1 1-12 16,0 2 22-16,-4-3-17 0,-1 0-14 16,-1 3 28-16,-1 0-3 0,-4 0 0 0,2 1-22 15,-6 0 35-15,-1 1-20 0,-1 2 12 0,-4-2-36 16,1-1 25-16,-2 3 4 0,1-1-23 16,-2-1 8-16,0 2-15 0,-1-1 9 0,2 1 0 15,-1-1-109-15,-1-1-64 0,0 1-45 16,0 1 21-16,2-2 16 0,-1 1-373 0,15-5 61 15,5 0 3-15,3 0 67 0,8-1 27 16,5 0 71-16,9 2 54 0,5-2 12 0</inkml:trace>
  <inkml:trace contextRef="#ctx0" brushRef="#br0" timeOffset="85858.4992">16842 4711 710 0,'2'0'258'0,"1"-1"-27"0,-1 1-18 16,-1-1 13-16,2 1-44 0,-1 0-8 0,2 0 7 16,-3 0-20-16,2-2 4 0,-2 2-34 0,0-2-22 15,2 0 8-15,-2 0-15 0,0 0 39 16,1 1-50-16,2-2 15 0,-4 0-28 0,5 2-4 15,-3-4-7-15,10-2 0 0,-6 1 4 0,8-1-13 16,-1-2-14-16,1-4-9 0,1 3 2 16,-4 0 14-16,3 0-18 0,2-1-17 0,0 0 3 15,4 1 14-15,-1-3 1 0,1 1-16 16,1 3 14-16,3-5-8 0,1 2 0 0,-2 0-3 16,0 0-3-16,4 3 31 0,-1-1-4 0,1 1-24 15,1 2-17-15,0 1-5 0,3-3-15 0,0 1 32 16,1 2-17-16,1 1 5 0,-2 1-14 15,6 2 14-15,-5 0-3 0,2 1 1 0,-17 1 13 16,6 0-1-16,5 0-1 0,2 0-18 0,24 14-6 16,-24-8 15-16,-2 2-24 0,-4-1 25 15,2 3-15-15,-3 2 8 0,0-1 17 16,-1 3-9-16,-3-1-11 0,0 2-21 0,0-3 33 16,-2 3-1-16,-1 1-15 0,0-1 13 0,-1-1-12 15,-1-1 5-15,1 2-6 0,-2-3 5 16,1 3 24-16,3-5-19 0,-3 0-1 0,1-1 13 15,0 2-19-15,4-1 8 0,-2-1-2 16,0-1 2-16,2-2 7 0,-1 0 0 0,5 0-1 16,-1 0-1-16,5-3-1 0,-4 1-2 15,2-2-12-15,1 0 4 0,0-1 0 0,-14-1 0 16,7 0 31-16,6 0-1 0,0 0-26 0,1 0-15 16,5 0 1-16,30-12 2 0,-25 8 10 15,-7 1 5-15,6-3-17 0,2-1 16 0,-1 2 1 16,1-1-1-16,5-2-2 0,-4 2 2 0,3-2-8 15,0-2 1-15,1 3 2 0,-2 1-2 16,-2-2 1-16,-1-1 16 0,0-2-1 0,-6 2-2 16,0 1 0-16,-2 0 11 0,-1-1 11 0,-3 2 18 15,1-2-10-15,0 1-6 0,-3 0-5 16,-4 2 30-16,3-1-26 0,-6 1 15 0,-3 0-25 16,-1 1 24-16,-3 2-4 0,-2 0-5 15,0 0-7-15,-1-1 4 0,-1 1-7 0,0 0-2 16,6-3-8-16,-4-1-16 0,1 1 0 15,-3 3 0-15,9-6-112 0,-1 3-41 0,-2-4-42 16,6-2 20-16,4 1 16 0,2 0 16 0,1-1-371 16,1 3 37-16,2-3 35 0,6 1 51 15,-1-3 53-15,0 4 22 0,7 3 24 0,4 4-30 16,8 0 63-16,6 3-34 0</inkml:trace>
  <inkml:trace contextRef="#ctx0" brushRef="#br0" timeOffset="87184.6715">22796 4944 353 0,'7'0'260'16,"-1"3"-38"-16,0-3 10 0,-2 1-23 0,1-2-10 16,-3 2 3-16,2-1 3 0,-1 0-47 0,2 0 9 15,-5-1-28-15,4-1 5 0,-1 1-3 16,-1-2-34-16,-2 3 10 0,7-6-10 0,-3 3-16 15,-1 0 14-15,9-7-8 0,-3 0-36 0,1 0 8 16,4 0-8-16,-1-2 1 0,1 1-14 16,1-2 14-16,-1 1-8 0,4-2-5 0,1 1-14 15,1-2-14-15,1 1 24 0,2-1-14 16,2 2-3-16,4-3 4 0,0-2-13 0,3 4 31 16,4-3-43-16,-3 3 7 0,2 2 23 0,0-3-20 15,0 3-4-15,-3 2-9 0,0 0 33 16,8 1-53-16,-6 3 32 0,3 0-23 0,-2 0 16 15,0 4-28-15,-3 1 26 0,-13 1-1 0,6 0-26 16,6 0 7-16,0 0 8 0,30 9 5 16,-33-3-14-16,-4 0 14 0,5 1 11 15,-3 2 2-15,1-1-18 0,0 0 18 0,-1 3-22 0,-1 0 18 16,1 1-13-16,1 0-3 0,-2-1 35 16,1 1-25-16,-1 0-8 0,2 0 12 0,-1 2-11 15,1-2 25-15,-2 0-25 0,3-1-1 0,2 2 1 16,-1-1 11-16,2-2-10 0,1 0 24 15,-3-1-20-15,2-2 20 0,1 4-26 0,1-4-4 16,-2-3 2-16,1 1 4 0,-3-1 3 16,3-2 13-16,0 1 8 0,1-3-31 0,-16 0 17 15,11 0 0-15,4 0 1 0,0 0 2 0,1 0-6 16,36-14-6-16,-34 11 5 0,-1-2 5 0,1-3-3 16,0 1 14-16,-1-1-23 0,-1 1 16 15,0 0 2-15,2-2-26 0,-2-1 2 0,-1 1 0 16,1 0 1-16,2 1 2 0,-1 0 0 0,-2 2 1 15,-1 0 0-15,1-2 1 0,-3 1 1 0,2 3 0 16,-3 0 25-16,2-1-18 0,-1 0 1 16,3 3 24-16,0-3-1 0,1 2-18 0,-1 0-11 15,0 1 0-15,1 2 20 0,-17 0-22 0,8 0-9 16,3 0 1-16,2 0 2 0,2 0 17 16,-2 0-5-16,0 0-23 0,1 0 20 0,-2 0 20 15,32 10-25-15,-33-5 28 0,-3-2-25 16,-1 4 10-16,3 0-2 0,-2 1-11 0,4 2 2 15,-3-2 0-15,-4 5 3 0,2-2 22 0,-1 3-23 16,-1-3-3-16,0 2 7 0,-3 0 10 16,1 4-21-16,4-3-15 0,-2-2 37 0,-1 2-21 15,-1 1 4-15,-3 3 13 0,4-1-8 16,0-3-6-16,1 0 5 0,2 1 22 0,0 0-16 16,0-3-16-16,0 3 7 0,2-1 14 0,4-2-35 15,-4 2 4-15,4-2 2 0,0 1 19 0,1 1 2 16,0-3 20-16,5 0-22 0,-2 1 11 0,1-2-31 15,-2 0 18-15,3-1-4 0,1 1 20 16,-3-4-1-16,3 3-3 0,-2-1 0 0,5-3 0 16,-5 3-3-16,5-2-1 0,-2-3-1 15,2 2-1-15,0-2-3 0,2-1-6 0,0-1-1 16,-3-1 24-16,-20 0-1 0,10 0-16 0,4 0 9 16,1 0-4-16,-1 0 0 0,31-13 5 0,-31 12-1 15,-4-5-2-15,-1 5 0 0,2-4-2 16,-1 0 0-16,-2 0-1 0,-2 0 6 0,-2 1 21 15,1-4-19-15,2 3 3 0,-2-1-3 16,0 1 0-16,0 2 2 0,2-4-14 16,-1 1 6-16,-1 0-17 0,-1 0 2 0,-1-1-1 15,0 3 20-15,-3-2-1 0,1 1 0 0,-1-1-3 16,-3 3-9-16,-2-1 11 0,-2 3-1 16,-4-1 1-16,2 1-10 0,-5-2-12 0,3 1 1 15,-2 0-60-15,0 1-43 0,-2 0-34 0,1 1-60 16,-4 0 18-16,0 0-281 0,0 0 35 0,0 0 34 15,0 0-7-15,0 0 28 0,4-5 57 16,-4 4 26-16,0-5 26 0,0-12-26 0</inkml:trace>
  <inkml:trace contextRef="#ctx0" brushRef="#br0" timeOffset="107706.3555">1312 7533 655 0,'0'0'227'0,"0"0"-37"0,0 0-17 16,0 0 8-16,-14 28-23 0,12-21-3 0,-1 0-1 16,3 1-30-16,-5 19-10 0,4-9-10 15,-4-3 6-15,2 3-7 0,-2 2-20 0,3-2-15 16,0 1 2-16,-3 1-23 0,3 0 25 16,0 1-28-16,0 0-11 0,0-1 22 0,0 1-21 15,-1 1 38-15,1 1-42 0,-2-2 34 0,-1 1-44 16,2-1 2-16,-2 1-3 0,1-1 8 0,1 1-12 15,0-2 29-15,0-1-31 16,2-1 23-16,-3-2-36 0,1-4-1 0,1-1 13 0,1-4 1 16,-2 0-17-16,3-1 16 0,-5 12-12 15,5-10-4-15,-4 1 38 0,4-3 10 16,0-6 47-16,0 0-15 0,0 0-33 0,-1 4 7 16,1-6-4-16,-2-2 29 0,-4-6-8 0,3-3 9 15,0-5-6-15,-1 2-30 0,4-9-17 0,-1 3 13 16,1 9-33-16,0-10 1 0,0-4 38 15,0-2-1-15,11-25 5 0,-4 27 2 0,-1-3-26 16,2 5 19-16,1-5 13 0,1 4-43 16,0 0 24-16,0-2-4 0,-1 0-18 0,3 3 17 15,-1 0 1-15,1 1 2 0,0 1-3 0,0 1-34 16,0-1 53-16,1 1-51 0,-1 5 17 16,1-1-28-16,0 3 49 0,-4 0-15 0,3 4-11 15,0 1-4-15,-1 2-24 0,1 4 18 0,-3 2 11 16,-9 2 4-16,10 0-25 0,16 17 32 0,-13-5-25 15,1 1 2-15,-3 5-5 0,2 1 15 16,-3 2 13-16,2 3-35 0,1-1 9 0,-6 2 18 16,-1-1-38-16,0 0 20 0,0 3 8 0,-5-3 9 15,5 1-18-15,-5-1 24 0,0-2-21 16,-1-1 11-16,0-14 2 0,0 5 15 0,0 5-34 16,0-2 4-16,0-4 4 0,0 0-18 0,-11 7 41 15,11-13-21-15,-2 0 13 0,0-1 0 16,2-1-27-16,-1 0 38 0,-1 0-19 0,2-1 6 15,0-4 3-15,2-3-22 0,-4 2 11 0,9-12 2 16,-4-5-12-16,5-3-6 0,0-2 30 16,-2-2-8-16,4 0-22 0,-1 0 1 0,0-1-18 15,1-2 21-15,1 3 14 0,-1-1 0 0,1 3-6 16,0 1 18-16,0 2-11 0,-1 0-8 16,2 2-10-16,1-3 1 0,0 6 0 0,-3-1-2 15,1 3-1-15,0 1 5 0,-2 5 0 16,-1 1-1-16,0 5 11 0,1-1-34 0,-1 4 16 15,-8 0 8-15,12 0 11 0,17 13-4 0,-14-4-23 16,-1 4 19-16,-2 4 4 0,0 2-9 0,-1 0 23 16,-2 4-25-16,0 1 11 0,-1 2 8 15,-3-1 18-15,1 9-9 0,-2-5-23 0,-1-1-2 16,1 2 14-16,-2 0 14 0,0 1-16 16,0 2-5-16,1-2-25 0,-2 3 43 0,1-5-24 15,0 1 9-15,3-3-4 0,-1 1 13 16,3-1-15-16,3-4-2 0,-3 2 6 0,2 2-1 15,3-4-1-15,-1-3-18 0,0-4 26 16,5 0-2-16,-3-4 13 0,0-2-7 0,4-2-13 16,2-2 7-16,-1-4 14 0,1 1-25 15,4-1 19-15,-13-2-8 0,8 0-1 0,18-14 15 16,-11 4-25-16,-2 0-1 0,0-3-14 0,3-3 33 16,-1-2-8-16,2-2 1 0,1-3-1 0,-1-1 8 15,0-1 10-15,-1-1-25 0,-2 1 4 16,-1 0-1-16,-6 1-24 0,-1 4 29 0,-2 0 9 15,0-1-30-15,-3 5 8 0,-6 3 6 0,-3 1-4 16,-2 12-9-16,0-9 43 0,-25-5-54 16,12 12 33-16,-8 2 0 0,10 0-2 0,-8 0 6 15,-27 12-12-15,19-4 12 0,1 1-1 0,3 1-16 16,1 1-17-16,1 1 4 0,2 2-9 16,-2 3 35-16,3-3 0 0,3 1-7 0,2 0 0 15,3-1-1-15,2-1 7 0,2-3-27 0,5 0 12 16,-1-1 14-16,2-9-5 0,0 6-2 15,0-6 1-15,0 6-1 0,0-6 27 0,12 14-24 16,-6-14 7-16,-1-1 2 0,2-1-36 16,9-4 41-16,0-3-6 0,2-1-26 0,-2-5-11 15,1-1 49-15,-2 3-5 0,2-7-11 16,-2 3-16-16,-2-2 32 0,0 2-21 0,-2 0 12 16,-1 5-27-16,-1-1-14 0,-6 4 46 0,3 2-17 15,-1 3 3-15,-3 1-16 0,2 1 6 16,-2 0 13-16,3 2-24 0,-5 0 2 0,0 0 32 15,7 0-21-15,12 17 2 0,-6-7 15 0,1 2-30 16,-2 3 0-16,2 0 23 0,-1 0-1 0,1 0-17 16,0 1 23-16,-3 1 5 0,1 3 8 0,4-2 0 15,-1 0 9-15,-2-1-21 0,3 0-6 16,-3 0-6-16,-1 1 21 0,-1-4-17 16,0 4-33-16,0-2 2 0,-3-6-37 0,-1 2-35 15,-3-3-3-15,1-3-25 0,-2-2 1 16,1-1-4-16,-3-3-27 0,-1 0-28 0,0 0-4 15,0 0 16-15,8-10-166 0,-3-2-60 0,0-4 31 16,4-3 24-16,-2-2 26 0,4-1 23 16,-6 0-39-16,1 3 13 0,2 0 1 0</inkml:trace>
  <inkml:trace contextRef="#ctx0" brushRef="#br0" timeOffset="107974.261">2908 7943 325 0,'4'-11'350'0,"-3"3"-44"0,0 0-45 0,2 3-5 16,-3 1-10-16,1 0-60 0,2 0 25 0,-4 0-63 15,1 4-3-15,0 0 12 0,6-4-19 16,-1 4-31-16,2 2 33 0,-1 0-24 0,8 4-10 15,2 3 17-15,-1 1-11 0,2 2-11 0,-1 1 34 16,3 3-47-16,-1 3 15 0,1-2 0 16,-1-1-42-16,-3 3 7 0,4 0 36 0,-1 2-24 15,0-2-20-15,-1 0 12 0,3 3-20 0,-3-3-7 16,1-2 14-16,-3 3-42 0,1-3 7 16,-1 2-1-16,0 1 23 0,2-7-6 0,-3 4-6 15,1-3-24-15,-4-2-22 0,1 1 2 0,-3-6-68 16,-4-3-23-16,-1 1 2 0,0-3 5 15,0-2-37-15,-4 0-8 0,0 0-14 0,0 0-19 16,14-13 14-16,-9-5 15 0,0-2 13 16,0-3-163-16,-2-8-30 0,2 2 1 0,3 1-37 15,-3 2 25-15,0-2 21 0,3 1 38 16,-2-3 120-16,0 4 10 0</inkml:trace>
  <inkml:trace contextRef="#ctx0" brushRef="#br0" timeOffset="108287.0681">3474 7982 1175 0,'2'-25'203'0,"-2"3"8"0,0 12 20 0,0-4-25 15,0 2-28-15,0 1-16 0,0 1-13 0,-12-7-18 16,11 12-2-16,-2 0-24 0,3 1-19 0,-2 0 17 0,1 4-4 15,-2 0 23-15,-2 4 0 16,-3 5-62-16,-5 3 27 0,2 10-10 0,-2-4-1 16,0 4-21-16,0-1 5 0,0 3-7 15,0 2 22-15,-3 1-2 0,0-1 7 0,0 2-15 16,-2 1-5-16,-2 1-14 0,1 1-3 16,1 0 13-16,0-3-28 0,0 1-19 0,-1-1 41 15,5 0-16-15,-3-3-1 0,2-3-1 16,1 3-5-16,0-6-4 0,0 0 6 0,0 0-16 15,4-4 14-15,-2 0-28 0,6-2-15 0,-2-2 39 16,2-3-8-16,0-2-19 0,3-2 32 16,1 1-50-16,1-3 33 0,0-1-25 0,-1 0 47 15,0-1-46-15,2 0-8 0,0 0 2 0,0 0-69 16,-1-9-59-16,2 2-47 0,3-10-51 16,1-2 21-16,-1-5-256 0,1-2 15 0,2 1 52 15,0-2 30-15,-2 2 24 0,4 0 11 0,4 2 37 16,1 3 5-16,0-2 13 0</inkml:trace>
  <inkml:trace contextRef="#ctx0" brushRef="#br0" timeOffset="109815.2965">5448 7826 400 0,'0'0'330'0,"0"0"-38"15,-14 0-49-15,14 0-26 0,0 0-15 16,0 0-15-16,0 0-14 0,0 0-16 0,-27 15 38 15,26-13-47-15,-2-2 8 0,3 0-42 16,-2 0-4-16,1 0-23 0,0 0-18 0,1 2 32 16,-2-2 10-16,2 0-48 0,0 2 22 0,2-2-23 15,2 0 8-15,0 0 3 0,3 0 9 16,13 0-40-16,-9 0-1 0,7 0 11 0,3 0-12 16,2 0-12-16,4 0 15 0,4 0-7 15,-3 0-23-15,2 0 2 0,4 0 0 0,0 0-3 16,0 0 1-16,0 0-3 0,-2-7-1 0,0 7-1 15,29-11-16-15,-36 11 27 0,1 0-27 16,-5-1 22-16,-6-1-1 0,-3 2-2 0,-1 0 3 16,-2-1 0-16,-2 1-3 0,-1 0-1 0,-3-1 1 15,2 1-3-15,0 0 7 0,-3-2-1 16,2 2 22-16,-1 0-15 0,-1-2-2 0,-2 2 12 0,0 0-3 16,0 0-3-16,0 0-2 0,0 0-38 15,7 0-3-15,-7 0-60 0,0 0-25 0,0 0-23 16,0 0-46-16,0 0-34 0,7 0 18 15,0-5-228-15,-7 3-5 0,1-3 16 0,0 4 29 16,1-2 23-16,0-1 29 0,1 1-4 0,8-6 35 16</inkml:trace>
  <inkml:trace contextRef="#ctx0" brushRef="#br0" timeOffset="110857.3098">7834 7310 843 0,'15'-7'265'0,"-3"-4"-28"15,-2 5 0-15,-4 2-23 0,1 0-9 0,-2 0-11 16,0 1-2-16,-1 0-20 0,0 2-17 16,-2-2-19-16,2 0-4 0,-3 3-16 0,3-3-25 15,-4 3 22-15,3 0-17 0,-2 0-20 16,2-1-7-16,-3 1 2 0,-2 0-3 0,1 1-31 15,-3 1 15-15,-1 1-14 0,-10 8 18 16,-2 0-27-16,-3 1 27 0,3 1-40 0,-5 1 15 16,1-2-6-16,-1 1 5 0,3-1 9 15,-7 5-46-15,1-2 20 0,-3 2 4 0,-2-1-7 16,7 1 17-16,-6-3-16 0,0 4 0 0,4-1 0 16,-1-1-22-16,2 1 25 0,6-2-1 15,-4-2-1-15,2 1-1 0,5 1-3 0,1-3-12 16,0 1 13-16,1-2 0 0,3-1-27 0,2-2 37 15,4 2-14-15,4-3-2 0,0-7-2 16,0 7 1-16,10 13 17 0,2-12-2 16,2 1 6-16,3 0-1 0,2-2-3 0,2-1-1 15,6 3-12-15,-2-1-4 0,0 3-2 16,1-4 0-16,-1 2 0 0,1-4-9 0,-2 3 3 16,-1-2 0-16,-2 0 32 0,-1 1-4 15,-3-1-16-15,-1 0-4 0,-3 2 2 0,0-5 0 0,-7 4 1 16,4 1 1-16,-2 6-8 0,-6-6 1 0,-2 0 1 15,0 3-8-15,0-11 0 0,0 11 18 16,-20 17 6-16,6-12 0 0,0 0-4 0,-5-1-1 16,-3 4 16-16,2 2-1 0,-7 1-4 0,-4-3-25 15,-1 5-2-15,-2-1-13 0,-5 0 1 16,-4 2 2-16,-1-2 10 0,-2 3 2 0,2-1 13 16,-1 2 0-16,1-2-1 0,0 0-12 15,5 1 9-15,4-4-2 0,-1 6 0 0,2-3 14 16,5 0-2-16,1 0-37 0,5-1 3 0,5-2 39 15,1 1-2-15,5-1-3 0,2-1-2 0,4 1-21 16,5-1-2-16,1-14 3 0,10 17 0 16,6-9 1-16,4-5 17 0,4-2-11 0,2-1 13 15,5 3-1-15,2-5-24 0,2 3 53 16,0-3-25-16,-3-1-6 0,4-1-12 0,1 1 16 16,0 0 12-16,-1-4 1 0,2 2-11 0,-3 1-9 15,-2-1-24-15,-2 1 30 0,3-2 5 16,-3 2 3-16,-7 0-15 0,-2-3 10 0,-4 0-25 15,-7 1 1-15,-2 0-64 0,-5 1 0 16,1 1-52-16,-5-3-46 0,0 0-57 0,-24 8 21 16,10-4 18-16,-8 0-326 0,0-1 37 15,-3 4 88-15,-1 0 28 0,-1 1-44 0,-2 2 24 16,0 1 22-16,-6 3 10 0</inkml:trace>
  <inkml:trace contextRef="#ctx0" brushRef="#br0" timeOffset="111203.191">6526 9519 376 0,'-5'5'467'16,"2"-3"-72"-16,-3 0-96 0,2 1-7 16,0 1-52-16,2-3-13 0,-1 1-36 0,-1 1-8 15,2-1-14-15,-1 1-30 0,3 2-2 0,-1-1-12 16,0 3-6-16,1-1-13 0,-6 14 19 15,0-1-6-15,-1 5-24 0,-1 1-10 0,3 2-10 16,-4 2 6-16,1-3-18 0,1-1-9 16,-1 0 25-16,0 0-17 0,2 2-4 0,-2-2 1 15,2 0-3-15,-4 3-35 0,3-2 13 16,1-1 9-16,2-4-24 0,-6-1 4 0,7-1 7 16,-1-4-1-16,2-2-4 0,1 0-51 15,-1-5-28-15,0-4 6 0,0 1-18 0,2-5-51 16,0 0-13-16,0 0-34 0,0 0-35 0,0 7 16 15,0-11-205-15,0 1 30 0,2-2 29 16,-2-2-54-16,2-11 4 0,3-8 51 0,1 1 12 16,0-2-1-16,-1-1-17 0,1 1 12 0</inkml:trace>
  <inkml:trace contextRef="#ctx0" brushRef="#br0" timeOffset="111412.3376">6485 9488 241 0,'8'-12'413'0,"-4"1"-84"0,1 3-30 16,4-2-70-16,2 0 2 0,3 4-54 0,2-4-14 16,0 1-13-16,2 3-17 15,4 0-26-15,-4 0-18 0,-3 0-13 0,1 1-18 16,3 0-12-16,-1 1-26 0,0-1-30 0,-2 1-35 16,1 1-18-16,-4 1-28 0,-1-1 8 15,-1 2-165-15,-5-1-128 0,3 1 29 0,-4 1 23 16,-2 0 16-16,0 0 12 0</inkml:trace>
  <inkml:trace contextRef="#ctx0" brushRef="#br0" timeOffset="111648.2604">6907 9431 767 0,'8'1'312'0,"6"4"6"0,-2 1-57 0,3-5 41 0,1 2-42 15,5-1-41-15,-12-2-24 0,6 0-25 16,4 0 35-16,3 0-26 0,2 0-19 15,25-11-18-15,-27 9-31 0,1-2 7 0,1 1-12 16,-3 2-34-16,-1-1 6 0,-1 0 0 16,-4 2-7-16,-2-2-58 0,-1 2-39 0,-12 0-32 15,6 0-45-15,-6 0-24 0,9 0-26 16,-9 0 14-16,0 0-207 0,9 13-88 0,-13-8 34 16,0-2 26-16,-6 9-6 0,-8 1 25 0,-1 0 19 15,1 2 32-15,-1-4 24 0</inkml:trace>
  <inkml:trace contextRef="#ctx0" brushRef="#br0" timeOffset="111821.4584">6980 9703 363 0,'-11'9'355'0,"5"0"-18"0,0-4-76 0,5-1-13 15,2 1-40-15,-1-2 11 0,4 2-17 0,1-4-49 16,-1 1-33-16,1 1-7 0,15 2-13 16,-3-3-24-16,1 0-8 0,-8-2-21 0,4 0-30 15,4 0-24-15,0 0-20 0,18-11-36 0,-17 4-13 16,0 0-25-16,-1 0-10 0,2-4 9 15,2-3-147-15,-5-4-57 0,1-2-31 0,1 4 34 16,0-1 18-16,0 0 12 0</inkml:trace>
  <inkml:trace contextRef="#ctx0" brushRef="#br0" timeOffset="112034.986">7397 9557 905 0,'8'-4'270'0,"3"-5"-13"0,-6 6 8 0,2 0-65 16,-5 2 10-16,2 2 7 0,-1 4-26 16,0-2-21-16,-3 2-18 0,1 4 46 0,-2-1 2 15,1 3-33-15,0 6-12 0,0 5 19 16,-10 23-37-16,5-20-6 0,0 0-17 0,0 2 0 15,-1-2-8-15,-1 0-17 0,1-3-9 0,-1 1-10 16,-2-2-1-16,-1 3-10 0,4-3-11 0,-3-1 11 16,0 2-15-16,1-9-10 0,2 2 16 15,-3-1-16-15,2-2-36 0,0-5-21 0,4 1-10 16,-2-7-6-16,5 4 5 0,-1-4-130 16,-2-1-46-16,3 0 22 0,0 0-191 0,-2-14-113 15,0 6 32-15,5-13 34 0,-3 5-13 16,0-7 26-16,0-7 73 0,13-40 21 0,-2 21 14 15,5-2 21-15</inkml:trace>
  <inkml:trace contextRef="#ctx0" brushRef="#br0" timeOffset="112801.3856">7466 6415 446 0,'0'0'292'0,"0"-18"-50"0,4-7-16 0,1 20-21 0,1-1-25 16,-2 0-1-16,1 4-39 0,2-1-2 0,-1 0 8 15,-1 1-14-15,1 1-23 0,1 1 12 16,-1 0-31-16,-6 0 4 0,22 12-6 0,-7-3-7 15,-4 6 1-15,-1 2 6 0,-4 5-31 0,0 1 34 16,-3 4-5-16,-3 1-24 0,0-15-4 16,0 9 10-16,0 3-34 0,-14 27 15 0,9-25 16 15,-3 0-52-15,2 1 20 0,-3-2 16 16,5-1-22-16,-2-3 4 0,-1 0-27 0,3 1 6 16,2-4 5-16,1-5-4 0,1-6 21 0,0 5-24 15,0 2 6-15,14 13 12 0,-5-17-18 0,2-1-13 16,2-2 20-16,5-1-7 0,1-2 8 15,0-2 6-15,0 0 4 0,1-3-20 0,1 0 2 16,-13 0 30-16,8 0-49 0,1 0 20 16,19-11 10-16,-18 8-16 0,-5 0 19 0,-2 1-37 15,2-5 19-15,-3 5 1 0,-1-1-2 0,-4-2 16 16,0 2 1-16,-1 0-18 0,0 2-3 0,2-3 4 16,-3 1-15-16,-2-1-9 0,3 1-40 15,-3-2-32-15,2-1-84 0,2-5 15 0,-1 0-313 16,0 4 31-16,-1 0 41 0,1 0 27 15,0 0 26-15,5-7 22 0,3 2 18 0,2-2 14 16,2 3-25-16</inkml:trace>
  <inkml:trace contextRef="#ctx0" brushRef="#br0" timeOffset="114150.9424">8890 6964 353 0,'0'0'287'0,"0"0"-22"15,0 0-24-15,0 0-29 0,0 0-20 16,13 0-22-16,-13 0-8 0,0 0-10 0,0-12-20 16,0 12-4-16,0 0-27 0,0 0 8 0,0 0-15 15,0 0-3-15,0 0-31 0,0 0 26 0,0 0-37 16,0 0 15-16,0 0 8 0,0 0-14 16,16 8 2-16,-20 13-26 0,0-2 1 0,-3 2 24 15,2 0 9-15,-1 3-44 0,-4 2 41 0,3 0-24 16,-1 0 27-16,2-1-35 0,-4 5 14 15,0-1-27-15,3 4 17 0,-6 2-18 0,3 1 0 16,-1 1 0-16,-3 5 51 0,3 0-40 16,-2 1 10-16,-1 1-13 0,2-1 2 0,-1 2-23 15,4 2 12-15,-1-4-2 0,1 0 0 0,1 3-12 16,0-2 24-16,2 0 11 0,-2 2-24 16,6-1 2-16,-2 0 5 0,0-1-16 0,0-1 19 15,4-1-14-15,-4-1 14 0,4 0-15 0,0-23 0 16,9 39-20-16,0-23 36 0,2-1-5 15,-1 0 0-15,6-1-16 0,2-7 15 0,0 1-16 16,4 0 4-16,1-3-9 0,3-5-1 0,2-1 1 16,1-2 0-16,4-5-18 0,1 3 7 15,-2-4-3-15,1-1-23 0,1-3 1 0,-2 0-35 16,-1-4-7-16,5 0-28 0,-18-1-35 16,5 0-43-16,33-17 18 0,-26 7-279 0,1-4 43 15,-1-3 28-15,0-2 27 0,-3-1 31 0,3-2-12 16,-3-4 55-16,1 1 10 0</inkml:trace>
  <inkml:trace contextRef="#ctx0" brushRef="#br0" timeOffset="114560.1784">9635 7285 653 0,'0'-7'311'0,"-1"3"-48"0,1-3-1 0,-1 3-30 16,1 1-13-16,1 1-20 0,-1 1-5 0,3 0 7 16,-1 1-22-16,0 1-21 0,3 3-29 15,11 2-21-15,1 6 4 0,-1 3-23 0,1 2 14 16,0 4-9-16,-2-2-11 0,4 1-8 15,-2 2 11-15,2 2-9 0,0 0-9 0,-1 2 14 16,1 0-24-16,3 0-7 0,-3 5-5 16,0-5 1-16,-1-1-7 0,-1 0 19 0,1 0-23 15,-4-1 7-15,2-2-13 0,-1-1-4 16,-4-1-17-16,2 0 23 0,0 0-3 0,-2-1-54 0,-3-3-25 16,1-1 8-16,-3-2-41 0,3 0-46 15,-5-9-9-15,0 1-50 0,-2-3-2 16,5-1 19-16,-7-1-192 0,0 0-69 0,0 0 31 15,10-11 29-15,-5-4 43 0,3-3 24 16,3-4 21-16,1 1-52 0,-3-3 22 0</inkml:trace>
  <inkml:trace contextRef="#ctx0" brushRef="#br0" timeOffset="114893.5292">10294 7418 274 0,'10'-15'398'0,"-6"1"-85"0,0 3-4 15,-2 4-57-15,1 0-31 0,-1 3 5 0,0 0-32 16,-1 1-40-16,-1 3-9 0,1 0 32 15,1 1-45-15,-2 2 18 0,-2 1 2 0,-2 14-28 16,1 2-20-16,-5 0-6 0,0 3-10 0,-2 1 26 16,2 2-14-16,-1-1 14 0,-3 2-12 15,-1 3-1-15,-4-3-19 0,1 4-10 0,-6-2 29 16,0 3-10-16,-2 0 5 0,1 0-13 16,0 2-5-16,-3-1-7 0,1-1 2 0,-1 2-26 15,2-2 1-15,0 2-5 0,-1-2 12 0,2-1-25 16,1 0-4-16,3-3-14 0,2-2 19 0,0-1-4 15,2-3-10-15,2-1 4 0,0-1-11 16,3-3 5-16,-1 0 10 0,2-1-39 0,1-2 4 16,0-1-26-16,4-3-19 0,1-4 16 15,0-1 3-15,3 0-103 0,0-5-15 0,0 0-2 16,9 2-31-16,-4-5-21 0,11-3 20 0,-2-6-209 16,7-1-63-16,0-3 34 0,-1 0-15 0,7-2 30 15,1-2 86-15,4-3-2 0,0 2 16 16,0-2 12-16</inkml:trace>
  <inkml:trace contextRef="#ctx0" brushRef="#br0" timeOffset="115172.3821">10460 7933 905 0,'9'2'330'0,"-5"-1"-55"0,2 1-24 16,7 9-1-16,-8-3-34 0,-1 1 5 0,0 0-25 15,-3-1-23-15,2 10-18 0,-2 1 30 16,-1-10 5-16,0 5-23 0,0 3 3 0,0 3-33 15,0 0-4-15,-12 21-3 0,6-19-27 16,2 0 8-16,-2-1-31 0,1-1 4 0,0 1-15 16,1-5 6-16,-1 1-18 0,1 0 1 0,-1-2-4 15,1-3-25-15,1-4-18 0,1 1 1 0,0-5-60 16,2 1 2-16,-2 0-64 0,1-3-40 16,-1-2-24-16,2 0-38 0,0 0 19 0,0 0-210 15,-2-12 33-15,2 5 30 0,-2-11-54 16,2 5 38-16,0-4 24 0,0-8 23 0,12-33-20 15,-7 27 59-15,1-4-24 0</inkml:trace>
  <inkml:trace contextRef="#ctx0" brushRef="#br0" timeOffset="115274.0102">10484 7808 386 0,'3'-5'286'0,"-2"1"-106"0,2-2-1 0,-2 3-122 15,3-2-7-15,1 2-124 16,-2 0-209-16,2-1-25 0</inkml:trace>
  <inkml:trace contextRef="#ctx0" brushRef="#br0" timeOffset="115655.145">10913 7849 249 0,'9'1'364'0,"-2"-1"-71"0,14 4-39 0,-12-4-11 16,17 4 16-16,-7-2-35 0,-4-1-8 15,4-1-44-15,-2 2 9 0,-5-2-38 0,10 0-8 16,-15 0-16-16,8 0 7 0,4 0-9 16,1 0-27-16,3 0-7 0,2 0 25 0,-2 0-44 15,0 0 42-15,-3 0-14 0,0 0-7 0,-1 0-14 16,0 0-12-16,-4 0-7 0,-1-7 36 15,11 0-13-15,-15 7-32 0,-1-2-2 16,-4 2-6-16,1-2 24 0,-1 2 5 0,-1-2-36 16,1 2 28-16,-1 0-10 0,1-2 16 0,-4 2-18 15,2 0-2-15,0-1-14 0,-1-1-36 16,3 0 2-16,-2 1-112 0,-1-2-38 0,0 0-75 16,0-2 24-16,6-6-268 0,-6 1 15 0,1 0 34 15,2-8 14-15,-1 3 16 0,0-2 25 16,1-2 14-16,1 1 13 0,-2-2 62 0</inkml:trace>
  <inkml:trace contextRef="#ctx0" brushRef="#br0" timeOffset="116792.2378">12164 7476 259 0,'3'-5'368'0,"-1"1"-31"0,-2 4-56 16,0 0 9-16,6-14 2 0,-4 11-15 16,-1-1-32-16,3 1-30 0,-3 1-32 0,-1 0-25 15,0-1-24-15,3 2 3 0,-2-1-17 0,-1 1-12 16,0 1-13-16,2 1-18 0,-1 2-10 0,-1 3-16 15,0 2-5-15,0-1-4 0,-3 15-5 16,3-9-4-16,0 6 24 0,0 3-5 0,0 2-12 16,0 1-20-16,0 0 10 0,0 0-1 15,11 24-3-15,-6-27-4 0,2 3-13 0,3-3 23 16,-2-4-17-16,5 0-3 0,1-1 0 0,2-2 1 16,-3 0 5-16,4-5-3 0,6 0-1 15,-5-5-1-15,-3 0-2 0,7-2-1 0,-2-1 0 16,0-2-1-16,-10 0 31 0,1 0 16 0,23-12-36 15,-15 1-2-15,-2 1-2 0,0-3 11 0,-2-3 1 16,4 0 11-16,-4 0-10 16,0-3 14-16,-3 0-3 0,-2 1 8 0,-4 0-25 15,0 3 36-15,0-2-11 0,-3 7-14 0,-1 1 0 16,-1-4-12-16,-1 8 16 0,0 5-3 0,0 0-9 16,0 0-26-16,0-6 7 0,-10-1 12 15,-3 15 10-15,-1 2-13 0,0 4 1 0,0 1-13 16,0 2 8-16,1 1-21 0,0 1 16 15,4 0 13-15,-1 1-6 0,5 3-26 16,1-4 31-16,3 3-24 0,1-13 22 0,0 3-2 16,13 20-4-16,0-16-3 0,0-4 7 0,0 1-36 15,4-7 10-15,2 4 11 0,3-4 0 0,0-1 4 16,3-1 16-16,3-4 1 0,-15 0-14 0,6 0-3 16,30-11-23-16,-20 3 39 0,-3-2-12 15,0-3-12-15,0-2 9 0,3-5 6 0,-1-1 11 16,1-4-12-16,-3 0 6 0,0 1 16 0,-2-4 5 15,-3 3-17-15,0 0 24 0,-3 0-6 16,-2 0 7-16,-4 2-15 0,-1 0-17 0,-2-3 16 16,-4 2-4-16,2 1-6 0,-5-2 0 0,-2 15-6 15,0-5-24-15,0-2-13 0,0 6-38 16,0-3-27-16,0 6 9 0,0-2-141 0,0-1-45 16,0 0 25-16,0 1-311 0,-10-7 34 15,10 17 49-15,0-8 14 0,0 0 42 0,0-3 41 16,0-3 23-16,14-17 26 0,-8 16 19 15,0-1 17-15,-1-1 29 0</inkml:trace>
  <inkml:trace contextRef="#ctx0" brushRef="#br0" timeOffset="117088.4856">13309 6960 374 0,'6'-7'318'0,"7"0"-65"15,-7 0-21-15,-1 2-22 0,3 0-28 0,5-2-18 16,-4 2-1-16,1 5-17 0,9-3 8 0,-1 0-21 16,-5 2 18-16,8 1-17 0,-6 0 8 15,-9 0-43-15,5 0 2 0,5 0-8 0,2 0 36 16,3 0-46-16,-1 0-14 0,0 0 12 16,2 0 8-16,21 11-20 0,-34-11-8 0,5 0-5 15,4 0 15-15,-1 0-24 0,1 0-5 0,-2 0-4 16,-3 0-4-16,-2 0-22 0,0 0-29 0,-3 0-38 15,-2 0-28-15,-6 0-29 0,17-11-50 16,-14 10 15-16,-1 1-173 0,0-2-62 16,0 1-25-16,-2-2 30 0,-2 2 22 0,0 1 24 15,0-2-21-15,0 2 6 0</inkml:trace>
  <inkml:trace contextRef="#ctx0" brushRef="#br0" timeOffset="117334.9066">13778 6904 309 0,'-4'2'230'0,"3"1"-19"15,-2-2-17-15,2 3 5 0,-4-1-8 16,5 2-24-16,-4 0 2 0,-3 7-18 0,1 1 19 15,2 2-15-15,-2 0-18 0,1 2 33 0,1 1-25 16,-3-1 6-16,2 3-14 0,0 0 3 0,-2 2-26 16,1 1-17-16,0 1 15 0,0 1-11 15,-3 0-11-15,1 1 3 0,3-2-9 16,-5 2-10-16,3-1-8 0,2-1-7 0,0 0 8 16,1-6 3-16,-2 5 3 0,1-3-28 15,5-1 4-15,-4 0-16 0,-1-3-4 0,2 2-3 16,1-8-3-16,0 2-37 0,-1 2-83 0,0-1-23 15,2-4-59-15,-2-2 19 0,3-7-327 16,0 0 36-16,0 6 38 0,0-6 26 0,16 12 28 16,-11-10 20-16,15-4 21 0,-8 2 14 15,22-8 4-15</inkml:trace>
  <inkml:trace contextRef="#ctx0" brushRef="#br0" timeOffset="118165.4639">14271 7476 442 0,'12'-5'423'0,"-3"2"-87"0,-3 1-76 0,8-10-30 0,-6 8-8 15,0-4-18-15,-2 2-17 0,-6 2 12 16,5-2-42-16,4-9-49 0,-6 8 5 16,-1 0 6-16,-1 1-25 0,-1 0-5 0,2-1 20 15,-2 0 6-15,0 7-34 0,0 0-37 16,0-10 9-16,0 6-6 0,-13-15 29 0,8 13-49 15,1-2 26-15,-1 1-25 0,-4-6 10 0,1 3-22 16,-1 5 3-16,2 1 12 0,-2 1-23 16,0-1-2-16,1 4-15 0,8 0 53 0,-14 0-42 15,-3 0 14-15,-17 15-6 0,14-7 7 16,0 2-15-16,0 0-2 0,0 2 18 0,-1 4-29 16,-1-1 27-16,3 2 14 0,2 1-21 0,-2-3-16 15,5 4 12-15,-1-1 20 0,-1-1-23 0,5 7 32 16,-5 2-34-16,5-2-1 0,2 1 3 15,1 2 12-15,3 4-20 0,-3-6 39 0,6 3-22 16,2 2-14-16,-1-3 26 0,1-13 0 16,11 23-35-16,-2-12 23 0,3-3-12 0,-2-2 1 15,3 1 0-15,3-5 16 0,-3-3-3 0,6 0-2 16,2 2 10-16,-1-3-2 0,3-2 8 16,-1-2 15-16,1 1-5 0,1-4-2 0,-2-1 4 15,1-2-10-15,2-1 5 0,-13-1-5 0,6 0 0 16,2 0 0-16,29-19-9 0,-21 12-17 15,0-2 24-15,-3-5-3 0,-1 1 1 0,4-2-8 16,-2-5-6-16,2 0 11 0,-3-2-5 16,-3-3-17-16,0 4 32 0,-2-4-28 0,-3-3 4 15,-2 2 5-15,-2-2 1 0,-3-1-10 0,-4 1 2 16,-4-2-1-16,-2 13-8 0,0-6-11 16,-13-27 9-16,4 23-2 0,0 1-7 0,0 2 30 15,-2-1-19-15,-1 5 5 0,-3 0 0 0,3 0 8 16,-3 2-9-16,5 3-3 0,-6 1-3 0,8 9 2 15,1-2-10-15,-1 6 9 0,1 1 3 0,7 0 6 16,-25 12 3-16,9-1-11 0,0 3-5 16,0 2 12-16,-1 4-38 0,1 1 25 15,1-3 10-15,2 4 7 0,0 0-23 0,-1 5 9 16,0-1 20-16,2 2-6 0,-2 1-12 0,2 4 33 16,0-4-25-16,1 3 9 0,2 0 9 15,1-2-5-15,-1 1-12 0,1 1 5 0,0 0-13 16,2 0-14-16,0-2 24 0,0-1 12 15,3 0-15-15,-3-1 5 0,0 2-6 0,2-1-25 16,3-3 31-16,1 1-5 0,-5-4 9 16,5 2-7-16,0-3 2 0,0-11-24 0,0 3-3 15,0 2 34-15,0-1-2 0,0-2-56 0,0 0 20 16,0-2 2-16,0 0-110 0,0-4-29 0,0 0-50 16,0 0 22-16,0-7-233 0,0 9-85 15,0-9 59-15,0 4 32 0,0-4 26 0,0 0 16 16,0 0 24-16,19 9 22 0,4-15 13 0,-4-4 2 15</inkml:trace>
  <inkml:trace contextRef="#ctx0" brushRef="#br0" timeOffset="118615.8399">15079 7572 554 0,'10'-12'301'16,"1"1"-34"-16,-4 2-4 0,-3 1-35 16,1 2 14-16,-2 1-29 0,-2 1 24 0,4 0-58 15,-2 1-15-15,-2 1-19 0,2 0-33 0,-3 0-4 16,1 1-5-16,2-1 5 0,-3 2-13 16,2 0-24-16,-2 0 10 0,-2 2 1 15,2 1 11-15,-3 1-15 0,0 1-10 0,-2 8 6 16,-1 3 2-16,-6 1 5 0,1 4-34 0,1 0 24 15,-2 2-16-15,-2 1-4 0,4-2-2 16,-3-1 9-16,2 5 2 16,-2 2-2-16,0-1 1 0,1-1-7 15,1-1-12-15,3 7 4 0,3-4-20 0,0 3 38 0,0 0-16 16,-1-3-13-16,2 0-5 0,3 2 11 0,1 0-9 0,0-18-2 16,0 8-7-16,0 1-10 0,0 1 12 15,13 19 0-15,-7-25-9 0,-1 0 22 0,1-1-18 16,1 1-6-16,-1-7 5 0,3 3-2 0,-1-1-7 15,2 0 13-15,-1-4-8 0,-3-2-29 16,2-2-17-16,2 0 4 0,7 0-116 0,-8-2-33 16,-9-1-49-16,10 0 23 0,17-10-219 15,-8 1-49-15,-4-4 22 0,-6 1 20 0,8-6 29 16,-3-3 28-16,2 1 31 0,0-2 24 0,0 0-20 16,2-6 51-16</inkml:trace>
  <inkml:trace contextRef="#ctx0" brushRef="#br0" timeOffset="118928.656">15391 7703 912 0,'3'-3'268'0,"-1"0"-37"0,1-1 21 16,-2 2-23-16,3 1-28 0,0 2 9 16,-2 1-33-16,3-2-22 0,-1 6-28 0,8 3 39 15,-6 2-34-15,6 5 8 0,-5 0-31 16,2 2-29-16,-2 1 22 0,0 1-10 0,1 1 24 15,-3 0-29-15,2 1 4 0,1-1-3 0,0 5-8 16,0-4-8-16,-2-2-5 0,6 1-10 16,-2 2-4-16,-1-3-7 0,0-1-7 15,-1-2-8-15,-1 1-14 0,2-4 12 16,-5 2 9-16,2-3-15 0,1-3-3 0,-1 5-67 16,-1-8-29-16,-1-1-19 0,-1-3-21 0,-3 0-34 15,0 0-53-15,3-3 17 0,-6-1-267 0,3-2 35 16,-1-2 30-16,-1 1 1 0,6-12 31 0,-6-2 47 15,2 6-4-15,0-4-8 0,0-3 5 16</inkml:trace>
  <inkml:trace contextRef="#ctx0" brushRef="#br0" timeOffset="119203.6085">15725 7799 496 0,'2'-9'396'0,"2"2"-59"0,-4 3-65 0,3 0 3 15,-3 1-56-15,0 0-7 0,0 2 5 0,0 1-66 16,-1 0 14-16,-2 1-16 0,-10 9-2 15,0 2-12-15,-2 0-7 0,-2 1-9 16,-2 0-14-16,3 1-10 0,-6 3-11 0,0-2 10 16,7 1-8-16,-4 1-9 0,1 0-20 0,0-2-5 15,0 1-5-15,-1 0-2 0,0 2-4 0,1-2-5 16,0 0-3-16,2 3-4 0,-3-3 1 16,3 2 9-16,0 0-4 0,1-2-74 0,1-3 4 15,2-3-40-15,0 5-32 0,4-5-45 16,0-2-50-16,3-1 19 0,3-3-235 0,0 1-26 15,2-2 35-15,0-3 28 0,0 0 25 16,12 6 25-16,-6-6 47 0,8-5-26 0,6 1 42 16</inkml:trace>
  <inkml:trace contextRef="#ctx0" brushRef="#br0" timeOffset="119489.2674">15889 8066 631 0,'6'2'366'0,"0"2"-63"0,1-2-66 0,-4-1-10 0,4 3 8 16,3 5-32-16,-1 2-17 0,-3-3 28 15,1 7-58-15,-5-5-12 0,-2 2 12 0,3 4-37 16,-3-8-14-16,0 2-11 0,0 4 13 16,0 1-10-16,0 2 18 0,-10 16-12 0,6-16-10 15,3-3-23-15,-3-3-9 0,1-3 7 0,1 9-10 16,1 0-26-16,-5-7-4 0,5 2-3 15,0-3-4-15,-1-2-2 0,1-4-53 0,0 3-7 16,-2-2-33-16,3-1-34 0,-2 1-38 0,0-3-38 16,0-1 16-16,-2-1-262 0,3-1-20 15,-2-2 29-15,3-1 22 0,-1-1 24 0,-1-10 4 16,2-3 11-16,0 7 96 0</inkml:trace>
  <inkml:trace contextRef="#ctx0" brushRef="#br0" timeOffset="119669.8018">16013 7865 544 0,'1'-8'390'0,"1"2"-44"0,-2 2-54 0,2-2-54 15,-1 3-8-15,-1 0-75 0,-1 1-13 16,2 0 10-16,0-1-34 0,-1 0-27 0,0 3 32 0,0-1-59 16,0-1-49-16,0 2-40 15,0-2-68-15,0 0 9 0,-1 2-295 0,1-2-6 16,-1 2 28-16,1 0 38 0,0 0 9 0,0 0 51 15,0-8-36-15</inkml:trace>
  <inkml:trace contextRef="#ctx0" brushRef="#br0" timeOffset="120100.2594">16304 7594 236 0,'6'0'350'0,"-2"-1"-60"0,0 0-26 16,0 1-26-16,-1 0-24 0,0 0-20 15,3 1-14-15,-3 2-7 0,4 1-26 0,3 4 1 16,-1 2-31-16,1 4 19 0,-4 0-19 16,3 1 5-16,-2 2-6 0,2 2-13 0,-3 2-1 15,1-1-23-15,-1 3-1 0,-1 2 23 0,0 2-22 16,-1 1-20-16,-2-1 12 0,0 4-2 15,-1-1-13-15,-1-15 2 0,0 7-9 0,0 3-5 16,-15 28-4-16,8-25-4 0,-2 0-5 16,2 0-14-16,-7 0 13 0,3-2-2 0,-1 1 15 15,1-2-7-15,-1 1-13 0,-4-4 4 0,2-3 8 16,-2 2 6-16,-1-2-16 0,0-3 1 0,-2-3-1 16,5 1-16-16,-4-1 15 0,4-3 12 15,-4-1-14-15,6-1-26 0,2-3 20 16,-1-2-8-16,3-3-5 0,-1 3 5 0,4 0 4 15,-4-2 0-15,4 1-18 0,1-2 2 16,1 1-100-16,3-1-55 0,0 0-109 0,0 0 26 16,-22-17-227-16,15 9 13 0,7-4 39 0,-1-5 50 15,1 7 18-15,0-5 13 0,18-24 18 16,-6 16 7-16,-2-2 71 0</inkml:trace>
  <inkml:trace contextRef="#ctx0" brushRef="#br0" timeOffset="120802.5992">16554 7071 970 0,'4'-2'307'0,"0"0"-20"0,-2 1-42 0,1-4-6 16,-1 5-20-16,0-2-22 0,0 2-50 16,1-2 4-16,-1 1 13 0,2 4-30 0,0-3-10 15,0 4-13-15,5 8-13 0,3 1 5 0,1 2-9 16,-2 4-9-16,3 1-9 0,-1 5-8 15,1 0 26-15,0 2-7 0,2 5 9 0,-2-1-37 16,1 5 12-16,0 2 11 0,1 2-16 16,-2 0-6-16,-2 2 9 0,4 4 3 0,-6-1-21 15,4 1-12-15,-4-3 1 0,-3-1 1 16,3 1-1-16,-6 2-9 0,-2-1-9 0,-2-22 21 16,0 10-12-16,0 6-11 0,-15 39-9 0,5-37 23 15,-3-1 12-15,-2-1-18 0,-6-3-14 0,1 0 1 16,-6-1 14-16,1-6 2 0,-1 4-24 0,-1-4-7 15,-4-1 15-15,2-4 6 0,-3-1-24 16,0 0 24-16,1-4-9 0,2 1 3 16,0-5-17-16,-1 0 23 0,5-1-24 0,3-3 14 15,-1 1-3-15,3 0 4 0,1-3-19 0,3 1-35 16,3-5-2-16,5 0-18 0,1-1 6 0,7-3-99 16,0 0-56-16,-7 0-68 0,7 0 27 15,-10-14-272-15,10 10 44 0,0-4 36 0,1-11 31 16,-1 7 54-16,16-23 1 0,-5 9 8 15,3 1 22-15,7-8 41 0,6-3-42 0</inkml:trace>
  <inkml:trace contextRef="#ctx0" brushRef="#br0" timeOffset="121483.9678">17393 6909 413 0,'3'-10'299'0,"1"0"-23"0,1 2-13 16,-1 1-29-16,1 0-31 0,4-1 14 0,0-4-51 15,-3 4-12-15,7-2 3 0,-2 3-39 16,2-2 25-16,0 5-31 0,1-3 30 16,-1 3-66-16,-3 0 26 0,6 1-13 0,-6 0-18 15,0 1-3-15,2 2 24 0,-4 0-36 16,0 0-10-16,1 0 8 0,11 16-2 0,-6-8-10 16,-5 4 15-16,3 1-4 0,-6 4-3 0,1 2 3 15,-4 6-10-15,-1 2 10 0,-2-15-6 16,0 9 5-16,-18 25 1 0,11-20 12 0,-2-1-18 15,-3 0-2-15,1-3 0 0,0 0-28 16,-3 0 0-16,2 1-4 0,1-4 12 0,2-1 5 16,0-1-3-16,-1 0-5 0,3-2 1 0,5-2 4 15,2-3-8-15,0-1 1 0,0-9 21 16,0 11-30-16,16 17 20 0,0-16 15 0,3 1-13 16,4-2-7-16,3-3-12 0,2 2 11 0,5-2 10 15,4 2-3-15,1-2-4 0,5-1-16 16,0 0 13-16,4 1 1 0,3-6-4 0,-2 2-17 15,3 0 13-15,-8 2 14 0,0-4 11 0,-4 3-5 16,-7-4-1-16,1 2 7 0,-1-3 10 16,-4 4-5-16,-4-1 1 0,-3-2-3 0,-7-1-3 15,-2 0-14-15,-12 0 13 0,7 0-3 16,2 0-8-16,-9 0-10 0,7 0-5 0,-7 0 2 16,7 0 2-16,-7 0-6 0,9 0-3 15,-9 0 3-15,0 0 0 0,7 0 5 0,-7 0-11 16,6 0-6-16,-6 0-15 0,0 0-24 0,0 0-14 15,0 0-24-15,0 0 8 0,13 13-123 0,-17-11-33 16,0 0-62-16,2 3 24 0,-2-2-264 16,-1-3 0-16,1 2 74 0,-3 0 53 0,-2-4 27 15,-6-3-10-15,-2-2 58 0,5-8-23 16,-5 0 50-16,3 1 13 0</inkml:trace>
  <inkml:trace contextRef="#ctx0" brushRef="#br0" timeOffset="123639.1821">972 11211 617 0,'0'0'290'0,"0"-13"-40"0,0 13 1 15,0 0-37-15,0 0-32 0,0 0-22 0,0 0 9 16,0 0-23-16,0 0-31 0,0 0-11 16,0 0-13-16,0 0-2 0,0 0-22 0,0 0 8 15,0 0-16-15,0 0 15 0,-14 6-10 16,12 9 11-16,2-5-30 0,0 4 1 0,0 8-2 16,0 2-1-16,0 3 4 0,0 1 5 15,0 4 10-15,-7 35-41 0,5-34-16 0,-3 7 16 16,1-3 16-16,-1 4-7 0,1 0 4 0,-1-1 4 15,-2 3 1-15,2-3-15 0,-2-5 11 0,0 0-28 16,2-3 44-16,1-2-59 0,-2-4 43 16,-2-3-35-16,5-2 27 0,-1-6-17 0,0 4 39 15,-3-4-54-15,6 1 17 0,0-8 6 16,-1 2-18-16,2-10 5 0,0 0 18 0,0 6-14 16,0-6 38-16,0 8-4 0,-2-3 41 0,-3-5-22 15,10-5 22-15,-1-6-12 0,-4 2-12 16,-3-7-16-16,3 7 3 0,0-8 8 0,0-4-18 15,12-29-17-15,-6 17 15 0,-2 1 1 0,2-5-7 16,1-4-29-16,-1-1 30 0,1-3 0 16,-1 1-5-16,5 0-20 0,-3 0 15 15,1 3-8-15,2 3 9 0,0 2-17 0,-2 1 23 16,2 5-15-16,1 3-2 0,4 0-2 0,-3 0 13 16,0 2-42-16,2 7 27 0,1-1-10 15,4 5 10-15,-3 3-32 0,-3 3 21 0,0 3-1 16,-3 4-29-16,2-1 17 0,-3 2 10 0,4 0 14 15,22 18-39-15,-17-8 50 0,3 3-24 16,-3-1 5-16,0 5 21 0,-2-1-31 0,-2 1 3 16,0 7 0-16,-1-1 8 0,-2 2-2 0,-2 0 17 15,0-1-16-15,-4 2 17 0,0 2-6 16,-2 2 12-16,0-2-28 0,-3 2 18 0,-1-1-6 16,0-17 6-16,0 5-10 0,0 4-2 15,0-4 8-15,0 1 2 0,0-3-26 0,0-5 10 16,0-1 7-16,-7-1 3 0,7-3-31 0,0-5 35 15,-11 12-1-15,8-10-1 0,1-2 5 16,0-2-16-16,-1-1 13 0,2-3 0 0,-1-1 1 16,4-14-11-16,-2 10 5 0,0-9 11 15,0-5 2-15,10-30-22 0,-5 24 8 16,0 3-3-16,5-5 2 0,1 1-32 0,-3 0 34 16,8 0 10-16,-2 2-7 0,3 2-26 0,-4 6 20 15,3 2 3-15,-3 0-27 0,2 1 34 0,1 5-17 16,1 2 10-16,-1 2-22 0,0 2 18 0,-3 6 3 15,0 1 8-15,-13 1-11 0,14 0 0 16,19 11-19-16,-17-1 39 0,0 2-19 0,0 4 1 16,-4 2 6-16,1 1-37 0,0 2 41 15,-4 5 1-15,-3 2-17 0,2-3 35 0,-2 4-10 16,-2-3-17-16,-1 2 3 0,-1 3 0 16,2-1 15-16,-2 0-9 0,-2-2-13 0,0-13-23 15,0 6 52-15,0 4-12 0,0 0-31 16,-13 29 5-16,10-29 23 0,1-2-11 0,-1 2-1 15,-1-4 11-15,0-2-25 0,4 0 24 0,-2-1-4 16,1-5 2-16,-1-1 2 0,2-12-1 16,0 7-1-16,0 1-1 0,0-1-138 0,0 0 10 15,0-1-39-15,0-6-41 0,0 9-51 0,0-9 21 16,0 6-179-16,0-6 33 0,14 6 28 16,-9-9-35-16,10-4-2 0,-2-4 27 0,3-1 25 15,6-1 20-15,-6-1 13 0,6 0 10 0</inkml:trace>
  <inkml:trace contextRef="#ctx0" brushRef="#br0" timeOffset="123899.7677">2113 11753 507 0,'2'0'377'16,"1"-2"-73"-16,-1 1-20 0,2 1-23 16,0 1-56-16,0 1 22 0,-1 0 2 0,1 2-63 15,-1-1-8-15,0 3-18 0,3 9-15 0,-3-1-3 16,3-1-8-16,-3 5-28 0,-3-3 8 0,0-7 2 15,0 6-9-15,0 1-6 0,0 1 0 0,-14 18-29 16,10-18-5-16,-2 2-8 0,2-4 17 16,-1-1-49-16,1-3-53 0,-2-2-20 15,4-2-25-15,-1-1-9 0,-1-1-37 0,2-3-34 16,0 0 16-16,2-1-127 0,0 0-105 0,0 0-18 16,-11-10 26-16,6-3 24 0,1-3 60 15,-2-6 12-15,3 1 10 0</inkml:trace>
  <inkml:trace contextRef="#ctx0" brushRef="#br0" timeOffset="124024.3509">2050 11587 802 0,'-5'-14'304'0,"5"3"-44"0,-1 0-50 15,1 5-11-15,0 0-34 0,0 6 7 16,0 0-56-16,0-6-26 0,0 6-44 16,0-7-35-16,0 7-65 0,0 0 6 0,0 0-198 15,0 0-118-15,5-11 22 0,-3 11 23 16,0 0 16-16,2 0 34 0</inkml:trace>
  <inkml:trace contextRef="#ctx0" brushRef="#br0" timeOffset="124578.596">2344 11545 456 0,'11'-2'367'0,"-1"2"-75"16,5 3-53-16,2 2 14 0,-3 2-48 0,2-1-24 15,-4-1 23-15,-2 1-37 0,-1 6 11 16,-1 2-65-16,-2 3 5 0,-3 2 7 0,-1-1-34 16,1 2-7-16,-3-8-6 0,0 4-8 0,0 4 2 15,-13 22-18-15,8-20 5 0,0-1-33 16,-2-1 11-16,2-2 18 0,-5 1-25 0,6-3 1 16,-2-1 11-16,3-5 5 0,2 0-34 15,-3-2 19-15,2-2 9 0,-3-1-31 0,3-1 6 16,1-2 30-16,0 2 14 0,1-2-7 0,-2 0 5 15,1-2-5-15,0 1-36 0,1-1-3 16,1-5 37-16,0 1-15 0,2 0 19 0,2-11-15 16,3-1-2-16,-1 0-5 0,4-4-9 0,1-3-10 15,-1 1 0-15,1 0 8 0,4 0-1 16,-3 0 10-16,0 0-4 16,3 5-2-16,2-2-1 0,-5 5-4 0,6-1-16 0,-6 1-1 15,4 6-33-15,-2 2 18 0,0 2 2 0,-2 3 0 16,-13 1 28-16,11 0-9 0,-3 0 0 0,15 16 26 15,-12-6-4-15,0 5 9 0,-1-2-18 16,-6 2 15-16,-1 2-31 0,5-2 44 16,-1 3-21-16,-4-1 0 0,4 1 6 0,-2 1-1 15,-1-3-11-15,-2 4 4 0,1-3-27 0,-1-1 29 16,0-3-1-16,0-2-7 0,0 0-10 0,-2-2 0 16,1-1 6-16,-1-1-7 0,1-1-6 15,0 1 28-15,-1-1-50 0,0 1-21 0,0-1 3 16,3 0-110-16,-3-6-86 0,0 0 21 0,0 9-291 15,0-5 38-15,0-4 36 0,0 0 34 16,9 16 27-16,-1-18 26 0,11-6 24 0,3-2-15 16,0-6 3-16,9 3 30 0,6-6 56 0</inkml:trace>
  <inkml:trace contextRef="#ctx0" brushRef="#br0" timeOffset="125602.2778">6343 11328 340 0,'4'-3'337'0,"-2"0"-52"16,0 0-47-16,1 2-18 0,-3-1 3 0,1 1-21 15,0 0-46-15,1-2-12 0,-1 1-29 0,-1 2 13 16,0 0-38-16,-1 0 2 0,-3 3 16 16,0 0-5-16,-7 4-42 0,-6 3 3 0,-1-1 22 15,-3 1-22-15,-3 0 2 0,0 0-24 0,-1 0 3 16,-4 2 24-16,1 0-16 0,-5 1-14 15,-3-1 38-15,-4 1-20 0,1 2-17 0,-4 3 6 16,-1-3 8-16,1 2-6 0,-4-2-4 16,0 2-2-16,2-1 19 0,2-1-30 0,-1 1-3 15,3 0-5-15,3-1 0 0,2-2-4 16,3 3-1-16,3-3 38 0,1-2-6 0,6 1-20 16,0-2 1-16,5 3-5 0,3 2-4 15,4-3 10-15,5-4 4 0,6 2-11 0,0-10 14 16,13 22 4-16,3-10-20 0,6 0 11 0,3 0-9 15,0-3 5-15,3-2 8 0,2 2-9 16,2-2-1-16,0 2-13 0,3 3 10 0,-4-5 2 16,2 4-4-16,-3-4-3 0,2-1-31 15,-3 1 27-15,-1 5 0 0,-2-4 10 0,-1 2-2 16,-2-1-10-16,-3 2 3 0,-1-2-3 16,-7 0-5-16,-2 1 1 0,-2 3 5 0,-4-1 0 15,-4-12-29-15,0 9 28 0,-18 16-1 16,7-9-3-16,-4 1 18 0,-4 0-23 15,-2-2 4-15,-5 1 1 0,0 1 0 0,-1 0 11 16,-5 1-17-16,0 1 4 0,-2-1 1 0,-1 2-11 16,0-2 22-16,-5 2-9 0,2-1 17 0,2 0-23 15,4 0 20-15,0-1-6 0,4-2-8 16,0 0-2-16,5 1 7 0,1 0-2 0,-1-1 1 16,7 1-24-16,-3 0-4 0,3-1 29 15,7 1 2-15,0 0-18 0,5-1 2 0,1-1 15 16,3-9 0-16,0 5 4 0,18 14 2 15,-3-11-12-15,3-1 1 0,4-3 3 0,6 1 1 16,-3-2 13-16,3-4-20 0,3 6 11 0,2-2-21 16,6-2 12-16,-2-1 7 0,1 2 0 0,2-1 1 15,3-5-19-15,1 3 0 0,0-4 2 16,-1 3 8-16,-1-2 7 0,-5 2 12 0,3-4-22 16,-7 2 13-16,1 0-18 0,-4-1 11 0,-3 2 6 15,-4-3-1-15,-14 0-3 0,4 0-1 16,-2 0 5-16,-2 0-17 0,0 0-14 0,-9 0-14 15,7 0-74-15,-7 0 10 0,8-3-77 0,-12 2-28 16,-2-1-70-16,1 2 25 0,-16 2-254 0,10-2-26 16,-8 0 37-16,-4 0 30 0,-2 0 45 15,0 0 31-15,-5 0 39 0,-29 5-6 0,26-2 45 16,4 0 7-16</inkml:trace>
  <inkml:trace contextRef="#ctx0" brushRef="#br0" timeOffset="126095.5803">5072 13321 293 0,'0'-1'400'0,"2"-1"-86"15,0 2-51-15,-2 0-30 0,0 2-26 0,3-2-11 16,-2 1-25-16,0 1 5 0,1 1 9 15,0 1 11-15,-2-1-24 0,2 3-18 0,-2 0-8 16,0-1-16-16,-2 1 16 0,2 4-17 0,0 1-19 16,0 3 47-16,-11 16-29 0,8-10-3 15,-1-3-23-15,-6-4 21 0,6 5-28 0,-1 1-6 16,-1 0 2-16,-6-1-30 0,7-1 2 16,1-1 4-16,3-1-33 0,-3-5 15 0,3-1-3 15,-2-1 2-15,2-1-23 0,0-1 10 16,0-3-20-16,1 2-15 0,-2 0-36 0,1-4 2 15,1-1 2-15,0 0-46 0,0 0-53 0,0 0-33 16,3 5-35-16,-2-5 19 0,0-7-218 0,-1 2-89 16,4-12 29-16,2-3 41 0,-2 0 37 15,4-4 26-15,3 0-28 0,-3-1 17 0,1 0-12 16</inkml:trace>
  <inkml:trace contextRef="#ctx0" brushRef="#br0" timeOffset="126286.9182">5126 13206 363 0,'0'-9'411'0,"3"3"-112"16,-2 4-26-16,2-4-22 0,-1 1-62 0,2-1-2 16,6-4-39-16,-1 3-11 0,-1-1-23 0,0 4 0 15,-3 0-26-15,1 1-30 0,0 0-1 16,1 1-29-16,7-4-21 0,-1 0-7 0,2 2-29 16,-2 1-30-16,2-3-17 0,3 2 9 15,-3-5-204-15,4 3-81 0,-2 0 23 0,1 0-46 16,-2-3 19-16,1 7 37 0</inkml:trace>
  <inkml:trace contextRef="#ctx0" brushRef="#br0" timeOffset="126528.2349">5503 13083 360 0,'4'3'331'0,"-3"0"-37"0,5-1-20 0,-4 0 8 15,1 1-39-15,1-2-10 0,0 2-23 0,2-2-23 16,9 3-22-16,-1-3 26 0,-5-1-52 15,4 0 1-15,4 0-23 0,1 0-36 0,1 0 20 16,0 0-22-16,0 0-3 0,1 0-23 16,-2 0-19-16,0 0 25 0,3 0-55 0,-3 0-8 15,-2 0-19-15,-3 0-16 0,0 0-44 16,-6 0-30-16,5 12-22 0,-9-9-3 0,-3 1 12 16,0-2-192-16,-2 2-88 0,-2 1 10 0,-6 5 42 15,-6 0 13-15,-1 2 21 0,2 1-13 16</inkml:trace>
  <inkml:trace contextRef="#ctx0" brushRef="#br0" timeOffset="126651.5646">5502 13353 415 0,'-13'11'295'0,"7"-2"-57"15,3 1-29-15,-1-4-27 0,4 0-13 16,3 0-27-16,-3-6-11 0,0 0-30 0,10 11-25 0,-4-9-29 16,7 5-57-16,3 0 2 0,0 0-95 15,7-3-81-15,-14-4-131 0,6 0-3 16,2 0 14-16,2 0 6 0</inkml:trace>
  <inkml:trace contextRef="#ctx0" brushRef="#br0" timeOffset="126907.3834">5943 13327 389 0,'3'1'353'0,"1"1"-26"0,-2 1-62 0,0 1-4 15,0 0-46-15,-1 2 3 0,-1 3-28 16,3 8-15-16,-3-7-10 0,0 3-12 0,-17 21 6 15,9-14-16-15,-3 1-20 0,5-3 10 0,-3-2-16 16,2 6 9-16,-3-3-17 0,2 3-11 16,-2-4-10-16,0 1-11 0,1-3-39 0,0 2 8 15,-2-2-7-15,3-1-3 0,-2-4-22 0,1 1-17 16,4-3-44-16,0-3-28 0,1-3-39 16,1-2-64-16,0 1 15 0,0-2-312 0,-1 0 32 15,4 0 35-15,0 0 32 0,-5-12 4 16,0-4 48-16,-4-6 9 0,5-2 25 0</inkml:trace>
  <inkml:trace contextRef="#ctx0" brushRef="#br0" timeOffset="127664.4343">5662 10724 365 0,'2'-7'266'16,"1"1"-62"-16,0 2-22 0,0-2 0 0,9-2-24 15,-4 2-10-15,1 5-4 0,0 2-14 0,-9-1-14 16,23 12 0-16,-14 0 2 0,1 2-20 16,-1 4 0-16,0 0-16 0,1 2-6 0,-8 0-9 15,0 3-5-15,0-3 9 0,-1 4-24 0,-1-16 18 16,0 9-3-16,0 1 7 0,0-1-27 16,0 1-14-16,0 0 8 0,0-1-10 0,0-1 24 15,0-1-16-15,10 16-8 0,-7-23 24 0,7 5 4 16,-2-2-25-16,1-2-5 0,3 1 31 15,0-3-31-15,1 0-12 0,-1-4-2 0,1-2 5 16,4 3 18-16,0-2-9 0,0-1 3 16,-4 2-14-16,-13-3-12 0,12 0 13 0,-2 0 32 15,1 0-36-15,-2 0 30 0,-2 0-30 0,-7 0-6 16,8 0-18-16,0 0 32 0,6-14-36 16,-10 13-15-16,1-3-40 0,-3 2-43 0,12-6 10 15,-9 2-349-15,2 1 17 0,-2-1 67 16,6-2 24-16,2-1 23 0,0 3 2 0,4-3 16 15,-1 4 6-15</inkml:trace>
  <inkml:trace contextRef="#ctx0" brushRef="#br0" timeOffset="128295.8181">7356 11284 392 0,'1'-3'340'0,"-1"-2"-42"15,0 1-27-15,0 0-5 0,0-2-29 0,0 2-2 16,0 2-30-16,0-3-35 0,-2 5-33 15,-1-3 4-15,0 3-1 0,0 2-12 0,-2-1 14 16,-7 9-17-16,-1-2-23 0,-3 6 7 16,-1 0-11-16,2 4 2 0,-1-2-9 0,1 4-9 15,2 4 27-15,-5 1-13 0,2 6-13 0,-1-1 9 16,2 2-43-16,1 5 13 0,-2-2-5 0,2 3-2 16,1 4 4-16,2-2-12 15,-1 3-8-15,0 1-16 0,4-1 28 0,-1 0-23 0,0 0-1 16,2 2 16-16,-1-2-48 0,3-2 19 15,-1 0 12-15,0 0 0 0,2 0-22 16,2 0 23-16,1-2-9 0,1-3 8 0,0-18-11 16,0 9 11-16,0-1-4 0,11 31-5 0,-3-30-12 15,1-2 21-15,2-2-7 0,2-1-20 0,0-2-31 16,5-2-12-16,1-6 3 0,0 1-72 16,3-2-36-16,-3-4-14 0,-4-3-52 0,2-1-28 15,-10-3 21-15,5 0-232 0,15-13-13 16,-12 1 41-16,3-2 21 0,-5-5 26 0,0-1 24 15,3-3 21-15,-3-4 13 0,4-3 63 0</inkml:trace>
  <inkml:trace contextRef="#ctx0" brushRef="#br0" timeOffset="128677.2495">7654 11398 534 0,'2'0'304'0,"1"2"-36"0,-1-1-22 16,4 3-16-16,4 6-4 0,1 0-11 16,2 6-11-16,0 1-20 0,2 1-31 0,-3 6-16 15,3-3-15-15,1 1 28 0,0 3-20 0,-2 0 10 16,5 1-14-16,0 2 3 0,2 0-15 15,-2-2-15-15,3 3 14 0,-3-3-14 0,0 2-5 16,-1-3-12-16,5 3-12 0,-4-3-3 16,-1-2-4-16,1 0 6 0,-2-1-32 0,-2-2 22 15,1 0-16-15,-1-1-10 0,-1-1-4 16,0-4-65-16,-2-1-37 0,-5-6 14 0,0 1-20 16,-4-2-20-16,1 1-21 0,-2-7-39 0,0 2-26 15,-2-2 7-15,0 0 16 0,0 0-160 16,7 0-64-16,1-15 29 0,0-4 25 0,-3-2-34 15,4-4 23-15,5 6 13 0,-1-3 19 0,-1-3 7 16</inkml:trace>
  <inkml:trace contextRef="#ctx0" brushRef="#br0" timeOffset="128987.7955">8400 11675 331 0,'9'-19'358'16,"-1"4"-50"-16,1 0-14 0,-4 7-52 16,-1-2-30-16,0 3-25 0,-3 3 1 0,0 0 2 15,2 4 3-15,-3 0-20 0,1 2-10 16,-2 1-23-16,-2 4 16 0,1 7-18 0,-6 4 20 15,-1 1-30-15,5 0-7 0,-7 4-3 16,0 0 14-16,-4-1-22 0,5 1 3 0,-3 6 2 16,-1-4-31-16,-4 2 7 0,3 1-6 0,-5 3-6 15,0-3-11-15,2 2 3 0,-6 1-12 16,-3-1-10-16,3 0-1 0,-3 2-16 0,-1-3 10 16,1 1-3-16,-1-2-14 0,1 1 7 15,2 0-3-15,3-4-2 0,-2-1-2 0,3-5-16 16,3 3-23-16,0-5 6 0,3 2-26 0,1-3-2 15,2-3 3-15,2-1-73 0,3-3-32 16,4-2 12-16,2 0-37 0,1-5-15 0,0-2-15 16,0 0 19-16,11 0-167 0,7-5-152 0,-1-4 73 15,6-2 31-15,0-1 26 0,5-4 31 0,1-2 23 16,4-3-60-16,1 1 11 0,3-2-10 16</inkml:trace>
  <inkml:trace contextRef="#ctx0" brushRef="#br0" timeOffset="129255.5987">8569 12120 322 0,'13'-1'394'0,"-5"0"-58"0,-1 3-59 16,-3 2-13-16,10 5 0 0,-5-1-23 0,-4 4-11 15,3 1-16-15,-8-1-25 0,0 1 5 16,0-2-20-16,0 2-1 0,-12 26 1 0,7-18-22 16,-1 3-15-16,-2-1-31 0,2-4 14 0,-2 5-15 15,0 0-29-15,0-3 22 0,0 2-22 16,-1-3-14-16,2 1 0 0,-3-4 9 0,1 3-26 15,0-6-11-15,4-3-29 0,0 2-15 0,1-1 0 16,1-4-55-16,0-3-33 0,0 0-27 16,2-2-15-16,0-2-53 0,-2-1-11 0,3 0 18 15,0 0-159-15,0 0-104 0,0-11 21 16,0 5 27-16,4-13 28 0,-4 11 45 0,5-27 19 16,2 8-45-16,-1-1-9 0</inkml:trace>
  <inkml:trace contextRef="#ctx0" brushRef="#br0" timeOffset="129402.3535">8593 11945 226 0,'0'-8'345'0,"2"4"-72"0,-1-3-45 0,0 2-17 16,2 0-37-16,0 3-17 0,-1-3-45 0,-1 2-21 16,4 0-27-16,-2 0-34 0,-1 0-52 0,2 2 3 15,1-1-213-15,-2-1-84 0,1 2 4 16,-1 1-22-16,3-1 28 0</inkml:trace>
  <inkml:trace contextRef="#ctx0" brushRef="#br0" timeOffset="129735.1436">9099 11933 237 0,'12'2'337'0,"0"0"-46"0,6 1-29 0,-7-2-19 16,1 2-15-16,3 0 36 0,2 0-55 16,-3-2-7-16,6 3-25 0,-1-4 4 0,3 3-21 15,1 1-18-15,-11-4 3 0,5 0-2 16,4 0-15-16,2 0 15 0,0 0-30 0,-1 0 3 16,0 0-39-16,-3 0 20 0,0 0-31 0,-6 0-8 15,-1 0 14-15,-1 0-1 0,-2 0-27 16,-3 0-5-16,-6 0 18 0,8 0-17 0,-8 0-11 15,7 0 0-15,-7 0-2 0,0 0-107 16,12-13-35-16,-11 9-56 0,-1 0 17 0,0 2-338 0,0-3 37 16,1-1-11-16,-1 0 31 0,2-1 67 15,4-9 24-15,7-3 22 0,-5 1 13 0,1-1 6 16</inkml:trace>
  <inkml:trace contextRef="#ctx0" brushRef="#br0" timeOffset="130275.7959">10488 11548 296 0,'4'-5'406'0,"-1"-4"-61"0,-2 6-16 0,1-2-40 16,1 1-52-16,-3 0 11 0,1 4-27 15,2-3-32-15,-3 2-20 0,0-4 21 0,2 4-21 16,-2 1-57-16,0-2-18 0,0 4 5 15,-2-2 4-15,-2 4-26 0,-6 7-22 0,-4 3-5 16,3-1-6-16,-4 5 17 0,0 1-8 16,0 0 35-16,-2 1-25 0,0 4 15 0,2 1 0 15,-4 1-22-15,1 4 8 0,-5 4-5 0,5 1-4 16,-6 6 0-16,6-2-3 16,0-1 12-16,0 2-29 0,4 2-16 0,-2-1 22 0,3 1-7 15,1-1-4-15,3 0 11 0,1-3-24 16,6 0 11-16,-1 0-20 0,3-2 23 0,0-19 10 15,0 8-15-15,14 32-16 0,-4-30 4 0,3 3 12 16,4-8-5-16,1-1-19 0,1 1 9 16,4-2-10-16,1-4-9 0,3 1-19 0,-3-4 4 15,2-1-45-15,0-4-2 0,3 2-2 0,-2-3-63 16,-2-6-7-16,-4-1-25 0,-10 0-43 16,6 0 18-16,15-18-249 0,-16 7 3 0,-1-3 30 15,0-2 31-15,-1-1 0 0,3-7-2 16,-3 5 27-16,1-6 13 0,-2-6 63 0</inkml:trace>
  <inkml:trace contextRef="#ctx0" brushRef="#br0" timeOffset="130875.5509">11077 11748 315 0,'3'-11'353'0,"1"2"-76"16,-1 1-23-16,2 3-24 0,-4 0-20 0,-1 3-19 15,1-1-48-15,-2 1 21 0,2 2-2 0,-2 3-40 16,1 1-14-16,-3 2 1 0,-3 11 4 16,1-2-21-16,0 5-18 0,-2 1-19 15,2-1-1-15,0 2 24 0,-1 0-16 0,6 1 7 16,-3-2-27-16,3 1 6 0,0-11 13 0,0 5-50 16,0 2 15-16,9 18 11 0,-4-18 8 0,2-3-36 15,-1 1-9-15,2-5 26 0,1-1 8 16,2-2-23-16,-2-1 34 0,-4-3 3 0,-5-4-36 15,9 0 28-15,1 0-8 0,-1 0-1 0,4 0-4 16,18-9 22-16,-15 4-1 0,1-4-5 16,-2-4 20-16,0-3 5 0,-3 1-22 0,1 2 11 15,-4 0 4-15,2 4-4 0,-3-3-12 16,-4 2 9-16,1 3-21 0,-2 2 9 0,-1 1-17 16,-1 0 2-16,-1 4-26 0,-3 0-2 0,0 2 15 15,-2 2 0-15,-4 7 17 0,0 2-36 16,0 2 20-16,1 2-7 0,3-2 20 0,3 0-30 15,-1 6 15-15,3-7-19 0,0-14-11 16,0 15 41-16,13 17-16 0,-2-17 5 0,1 0 3 16,0-2-12-16,2-3-21 0,1 0 50 0,3-3 5 15,-3-2-5-15,3-2 27 0,-4-1 1 16,-5-2-6-16,3 0 13 0,16-10 4 0,-13 3-2 16,0-5-12-16,0 0-7 0,4 0-3 15,-6-2 8-15,0-6-4 0,-1-1-16 0,3 1 5 16,-3-2-1-16,-3 1-3 0,0 2-14 0,-2 0 1 15,-1-5-5-15,-1 4-30 0,-1-1-10 0,-3 4-60 16,1-4 6-16,-1 4-54 0,1-3-16 16,-1 3-60-16,-1 9-19 0,0-5-67 0,0-4 31 15,0-2-282-15,0 1 53 0,0-3 41 16,9-20 34-16,-1 21 27 0,-2-3 24 0,2 3 26 16,1-7 28-16,1 4 33 0,0-1-21 0</inkml:trace>
  <inkml:trace contextRef="#ctx0" brushRef="#br0" timeOffset="131115.8189">11696 11351 277 0,'0'-3'373'0,"-1"-2"-89"0,0 2-19 15,2-1-29-15,0 1-24 0,-1-2 4 0,4 2-43 16,1 0 34-16,-1 0-54 0,13-1 18 0,-6-2-31 16,10 4-4-16,-11 2-21 0,5 0 6 15,3 0-12-15,5 0-12 0,0 0 10 0,27 11-10 16,-23-8-10-16,-3 2-10 0,-1-1-6 0,0-2-9 15,-2-2-17-15,0 1 18 0,-5 2-6 16,-2-2-6-16,-3 1-57 0,1-1-37 0,-12-1-26 16,9 0-53-16,-3 0-73 0,6 0 16 0,9-14-240 15,-13 13-17-15,-2-3 30 0,-2 1 2 16,0 1 25-16,-3 2 51 0,2-1 15 0,-3 0 4 16</inkml:trace>
  <inkml:trace contextRef="#ctx0" brushRef="#br0" timeOffset="131333.1593">12112 11326 280 0,'-12'10'300'0,"3"0"-37"0,-2 1-21 16,1 1-15-16,1 2-24 0,0 1 7 16,2 3-24-16,-2 0-5 0,4 4 16 0,-6-2-18 15,3 4-6-15,3-2-22 0,-3 2-6 0,1-1-16 16,0 1-14-16,1-1 9 0,-1 2-44 16,-1-1 25-16,1 0-23 0,2 1-22 0,-3-4 3 15,-1 3 3-15,3 0-2 0,-3-4-9 0,1 0 3 16,2-3-30-16,-2 5-33 0,3-6-18 15,-1 3-55-15,-1-2-100 0,7-6 17 16,-2 1-235-16,2-2-51 0,0-10 60 0,0 8-9 16,15 11 26-16,-6-9 23 0,9-1 12 0,4-5 6 15</inkml:trace>
  <inkml:trace contextRef="#ctx0" brushRef="#br0" timeOffset="132135.7189">12708 11915 392 0,'16'-6'340'0,"0"0"-65"0,-1 0-35 15,1-1-34-15,-1-2-11 0,-1 0 25 0,-3-1-34 16,0 3-24-16,-1-5-4 0,-1 2-39 16,-3-5 20-16,-3 3-14 0,-1 1-34 0,0 0 6 15,-2 11 11-15,0-9-21 0,0-1-4 0,-15-18 10 16,6 13 24-16,-1 1-47 0,-1 0-22 15,-3 3 21-15,0 0-38 0,-4 3-4 0,1 0-2 16,-2 2 48-16,5 4-36 0,-9 1-7 16,11 1 7-16,-7 0-6 0,-26 11-2 0,20-1-5 15,3 0-8-15,-3 1 32 0,5 0-42 16,-4 3 13-16,1 0 18 0,1 4-30 0,2 0-9 16,-1-1 1-16,1 3 37 0,-1 1-26 15,2 2-6-15,5 0-9 0,-2 4-14 0,0-6 3 16,3 3 23-16,2 1-18 0,1 3 42 0,2-1-22 15,4 3-26-15,0 0 17 0,3-1-8 16,1-14-10-16,0 6 20 0,13 27 7 0,-3-22-2 16,0-1 10-16,6-4-8 0,2-1 0 0,5-1-1 15,-1-1-6-15,2 0 15 0,5-1 9 0,0-2-2 16,2-2 20-16,4-1 1 0,2 3-13 16,-3-5-8-16,2 0 33 0,-1-2-42 0,0-2 13 15,1-3 1-15,5-2-1 0,-23-1-11 16,11 0 6-16,38-13-12 0,-28 3-1 0,1-3 16 15,-5-2-12-15,2-3-11 0,-1-3 11 0,-8-2-4 16,5-4-18-16,-4 0 26 0,-2 1-11 16,-1-4-2-16,-5-2 0 0,-1-1-6 0,-3-1-3 15,-4 1 0-15,-3-2 26 0,-4 0-12 16,-4 1-11-16,-1 1 1 0,-1 16 8 0,0-6-1 16,-12-31-16-16,3 27 19 0,-5 0-12 0,1 4-6 15,-1 2 18-15,-5 2-4 0,1 2-14 0,-3 2 12 16,0 3-5-16,-1 3-16 0,-1 5 6 0,-3 4 24 15,13 0 0-15,-25 10-2 0,16 0-22 16,1 3-8-16,0 3 21 0,-1-2 10 0,3 4-11 16,0 2-14-16,1 1 37 0,-1 1-16 15,2 4-4-15,-2 1 1 0,1 2 14 0,3 0 1 16,-2 1-12-16,3 0 4 0,1 2-4 0,-2 1-30 16,4 0 33-16,-2-1-19 0,3 3-3 0,-1-2 20 15,0 3 1-15,1-3-21 0,1 1 25 16,0-1 13-16,2-1-17 0,0-1 4 0,1-1-14 15,3-1-5-15,-1 3 13 0,1-3-3 16,2-1-9-16,1-14-27 0,0 4 16 0,0 2 3 16,0 0-29-16,15 20-37 0,-11-23-50 0,0-3-18 15,1-4-29-15,0-2-56 0,2-5 23 16,-4 2-214-16,3-3-40 0,0-1 32 0,1-1 31 16,-7 0 34-16,11 0 19 0,22-10 53 15,-11 0-18-15,4-2 10 0</inkml:trace>
  <inkml:trace contextRef="#ctx0" brushRef="#br0" timeOffset="132578.1301">13976 11891 257 0,'13'-8'321'0,"-4"1"-33"15,-2 2-22-15,1 0-22 0,-4 4-19 0,-2-2-35 16,0 0-17-16,0 2-30 0,1-1 7 0,-3 1-27 16,0 1 0-16,0 0-4 0,0 1-13 15,-5 2 33-15,-3 8-14 0,-2-3-11 0,-4 7-14 16,1-2-21-16,-2 0 42 0,-2 1-13 16,0 2-11-16,2 3-21 0,-5-2-8 0,0 3-7 15,-1 0-5-15,3 4 11 0,0 1-7 16,0-2-7-16,0 5-5 0,3 3-5 15,-2-2 21-15,3 1 2 0,-1-1-13 0,3 1-19 16,2 2 8-16,0-4 4 0,1 2-18 0,0-3 8 16,5 1-6-16,-2 2-30 0,2-1 44 0,1-3-21 15,2-2-17-15,1-13 14 0,0 4-11 16,0 3 8-16,14 16 0 0,-8-19-27 0,1 0 1 16,3-4-59-16,0 1-17 0,3-3-15 0,1-5-21 15,-1 1-49-15,-3-5-40 0,-1 0 20 0,1 0-247 16,20-13 6-16,-10 3 31 0,2-3-34 0,1-1 25 15,0-4 50-15,4-2 44 0,-4-5 53 16,5 0 7-16</inkml:trace>
  <inkml:trace contextRef="#ctx0" brushRef="#br0" timeOffset="132879.3774">14312 11989 347 0,'10'-11'326'0,"-4"5"-70"0,-1 0-19 0,-3 2-36 15,2 0-11-15,0 2 7 0,-2 2-17 16,1 0-31-16,1 3-5 0,-2 2 17 0,1 0-31 16,0 1-3-16,3 10 1 0,1 5 39 0,-3 0-25 15,3 3-23-15,-3-1 1 0,0 0-10 16,-1 2-14-16,4 5 17 0,-4-5-10 16,1 0 4-16,-1 1-12 0,2-2-10 0,-1 1 2 15,1-1-31-15,0-4 6 0,0 2-33 0,-1-2 3 16,2 0-4-16,0-2-4 0,-1-3-1 15,1 0 12-15,-1-3-3 0,2 3-14 16,-4-7-2-16,1-1-66 0,-2-2-1 0,-1 0-24 0,1-5-14 16,2 1-70-16,-4-1 0 0,0 0 13 15,0 0-137-15,12-9-89 0,-3-3-67 0,-3-4 49 16,0 0 28-16,2-6 24 0,1 1 24 16,0-1 17-16,2-1-16 0,0-1 31 0</inkml:trace>
  <inkml:trace contextRef="#ctx0" brushRef="#br0" timeOffset="133109.3621">14623 12199 490 0,'4'-21'314'0,"0"5"-50"15,-2 4 7-15,-2 12-50 0,0-9 12 0,0 2-31 16,0 1-6-16,0 6-12 0,0-7-44 0,0 7 14 16,0-6-20-16,0 6-22 0,-2-7 14 0,-4 8-23 15,0 2 17-15,-11 5-29 0,-1 3 16 16,-2-1-24-16,-3 2-8 0,1 1-1 0,3-1-11 16,-5 1-10-16,0 4-7 0,-2-3 11 0,2 1-14 15,-2 0 4-15,3-1-10 0,-1 4-3 16,1-5 25-16,-3 4-5 0,2-2-42 15,1-1-19-15,0 0-6 0,5 1-16 0,-5-3-42 16,6 1-16-16,5-2-16 0,-3-3-31 0,5 0-3 16,4-1-37-16,3-4 17 0,1 2-204 0,2-5 29 15,0 0 25-15,0 0-61 0,13 2 1 16,-7-2 60-16,14-2 19 0,-8 2 12 0,25-12 8 16</inkml:trace>
  <inkml:trace contextRef="#ctx0" brushRef="#br0" timeOffset="133400.8631">14784 12272 249 0,'19'-3'368'0,"-2"-1"-75"0,-2 3-38 0,-3 1-17 15,-2 0 14-15,-1 0-48 0,-3 0 9 0,-6 0-26 16,0 0-16-16,26 10-16 0,-19-2-3 0,4 3-13 16,-4 4-19-16,-3-1 2 0,1 3-18 15,-1 0-8-15,-4 1 7 0,3-1 1 0,-3-6-20 16,0 2-7-16,0 4-8 0,0 0-8 0,-12 20-5 15,8-17-7-15,1 1-15 0,-4-5-3 16,1-1-3-16,0 1-4 0,0-1-2 0,0-1 15 16,-1-3 1-16,2-3-14 0,-1 6-4 15,1-7 0-15,-2-3-73 0,4 2-27 0,-1-3-30 16,1 0-50-16,-2-3-36 0,4 3 18 16,-2-3-154-16,3 0 28 0,0 0 24 0,0 0 22 15,-5-15 21-15,1 0-133 0,3-3 30 0,1 7 20 16,0-5 14-16,0-5 44 0</inkml:trace>
  <inkml:trace contextRef="#ctx0" brushRef="#br0" timeOffset="133552.0457">14930 12207 490 0,'6'-17'319'0,"-3"2"-62"16,-1 4-10-16,1 3-15 0,1-1-45 0,-2 2-16 16,-2 2-4-16,3 1-15 0,-2 1-44 15,0 0-13-15,0-1-7 0,1 2-48 0,-2 1-27 16,0 1-51-16,0 0 3 0,0 0-218 0,0 0-126 15,0 0 17-15,0 0 27 0,0 0-23 16,0-6 8-16</inkml:trace>
  <inkml:trace contextRef="#ctx0" brushRef="#br0" timeOffset="133957.6201">15193 11846 573 0,'3'-3'288'0,"0"1"-19"0,0 0-35 0,-2 0-24 16,-1 2-10-16,3 0-41 0,-1 0-9 0,-2 2 22 15,2 2-21-15,-1 1-22 0,4 11 37 16,0 3-28-16,-1 1 6 0,5 1-40 0,-3 2 30 16,-1 1-39-16,1 5-8 0,-4-4-11 15,2 3-1-15,0 2-7 0,-2-1-8 0,2 0-7 16,-4 2 16-16,0-16-8 0,0 10-6 15,0 3-6-15,0 2-4 0,0 2-3 0,-14 31-3 16,8-31-5-16,-2-2-3 0,-5 0 28 16,2-1-28-16,-2-3-4 0,-1 1 15 0,1 0-9 15,-3-3-5-15,-1 2-9 0,0-3 21 0,3-5-17 16,-2-3-15-16,-5 3 31 0,6-2-27 16,-3-6 16-16,4 1-3 0,2-9 1 0,-2 3-3 15,0 0-5-15,0-5 4 0,5 0-11 16,-2 0-28-16,-19-11 4 0,14 5-69 15,-5-2-64-15,3-5-46 0,2 1 19 0,2 0-331 0,4-1 39 16,3-2-8-16,6 5 37 0,1 3 27 16,0-6 100-16,16-16-16 0,1 10 55 0,-2 0 12 15</inkml:trace>
  <inkml:trace contextRef="#ctx0" brushRef="#br0" timeOffset="134693.9238">15462 11323 654 0,'3'3'280'0,"0"1"-26"16,0-1-22-16,-1 0 4 0,8 11-29 0,-1 0-24 15,-1 2 17-15,1 1-22 0,2 4-13 0,1 4 10 16,-1-2-19-16,-2 4-22 0,3 1-9 16,-1 2 0-16,3 2-9 0,-1 3-13 0,-3 0-10 15,3 2-10-15,1 1 1 0,-1 2 3 16,0 4 4-16,-2 0-18 0,2 1 1 0,0 3-18 16,-2 0-8-16,-3 1-6 0,2-2 16 0,-3 0-41 15,-1 0 19-15,-1 3-9 0,-3-4-7 16,-2-22-4-16,0 9 18 0,-11 48-6 0,2-38 5 0,-6 0 0 15,0-3-40-15,-6 2 35 0,0-3 8 16,-4-2-29-16,-2 1 26 0,0-2-31 0,-5-3 17 16,4-1-18-16,-5 0 19 0,-3-4-2 15,0-1-5-15,-2-2 13 0,2-2-32 16,-1-3 13-16,3-1 8 0,0-3-25 0,1-1 14 16,1-2 6-16,4 2-14 0,3-6 2 0,-1-1-41 15,-1 3-38-15,3-8-39 0,-2 1 2 0,15-4-50 16,-6 0-47-16,-15-14 22 0,14 8-259 15,5-5 7-15,2 1 33 0,2-6 30 0,5-2-12 16,-1-3 37-16,5 1 39 0,0 10-8 16,0-8 5-16</inkml:trace>
  <inkml:trace contextRef="#ctx0" brushRef="#br0" timeOffset="135415.2712">16108 11316 449 0,'7'-15'363'0,"-1"0"-48"0,1 4-4 16,0-6-13-16,1 2-57 0,1 5-2 15,-2-4-30-15,3 2-22 0,1 2-4 16,0 0-20-16,4-1-31 0,-1 3 7 0,-2-1-15 16,5 1 6-16,-3 4-12 0,4 0-14 0,-3 2-11 15,4 2-27-15,-9 0-9 0,2 0 3 0,7 0-6 16,20 10-6-16,-17 0-5 0,-3 1-5 15,-3 1 1-15,0 2-9 0,-3 3-3 0,0 2-2 16,-4 3 5-16,0 0-11 0,-7 1 18 16,-1 2-23-16,-1-11 11 0,0 5-8 0,-12 28 23 15,3-23-12-15,-2-1 11 0,-1 0-20 0,-1 1 9 16,0-4-28-16,-4-1 12 0,3 0-4 16,1 3-11-16,-1-2 2 0,3-2 1 15,1-3 0-15,-1 0 28 0,5 5-4 0,1-5-2 16,2-5 4-16,3-10 0 0,0 13-13 0,15 16-9 15,2-14 29-15,1 0-16 0,5-5-2 16,0 4 34-16,5-2-13 0,3 2 8 0,5-1-24 0,3 0-2 16,4-1 14-16,6 0 0 15,4-2-4-15,-5 2-1 0,6 0-4 0,-3 1 7 16,-3-5-9-16,-3 0 7 0,-2 1 6 0,-9-2 0 16,-2-1 0-16,-4 0 1 0,0 0-14 0,-5-2 14 15,-2 1-16-15,-8-2 4 0,-2-1 7 16,-2 0 8-16,-1-2-22 0,-3 4 9 0,-1-4-4 15,2 1 2-15,-3-1-13 0,2 1-1 0,0 0 12 16,-3 1-19-16,0-2 10 0,0 3-15 16,-2-2 18-16,2 2-4 0,-2-1-6 0,0 2-8 15,0-4 10-15,0 0-27 0,0 0-46 16,0 8-28-16,-21 12 11 0,10-8-103 0,-1 1-54 16,-3-1-51-16,1 0 28 0,0 1-271 0,2 0 58 15,-4-1 38-15,3-2 31 0,-1 4 32 16,2-3 24-16,2-2 24 0,-1-2 28 0,1-3 17 15,-4 4-112-15</inkml:trace>
  <inkml:trace contextRef="#ctx0" brushRef="#br0" timeOffset="137662.2974">848 12782 217 0,'0'-14'343'0,"0"14"-51"0,0 0-42 0,-14-14-11 16,-1-4-22-16,11 13-32 0,4 1-2 16,-1-1 23-16,1 4-45 0,1-2-7 0,-1 3-5 15,-5-3 14-15,5 2-18 0,0 1-17 16,0-2 19-16,-4 1-17 0,6-1-12 0,0 2-15 15,-2 0-10-15,0 0-9 0,0-2 7 0,0 2-17 16,0 0 15-16,0-3-12 0,0 6-6 0,3-6-15 16,-2 10-6-16,0-3-6 0,2 7-14 15,2 0 7-15,-3 4-6 0,5 1-2 0,-2 0-11 16,-2 6 0-16,0-1 0 0,4-5-36 16,-5 5 4-16,3 1 41 0,0 0-11 0,3 3-1 15,-4-2-3-15,1 0-6 0,0 2 28 0,0 2-26 16,3 0 17-16,-4-2 2 0,1 1-12 15,1 1 1-15,-1 2 18 0,-5-5-12 0,8-4-7 16,-3 1-7-16,3-4-21 0,-2-2 20 0,2 3 2 16,-4-7 1-16,0-1 8 0,-2-2-3 15,2-1 23-15,2-1 2 0,-6-5 3 0,4 2-2 16,3 1 11-16,-2-3 3 0,-5-1-8 0,0 0-16 16,16-13 20-16,-7 6-2 0,0-2-1 15,4-2-10-15,-3-8-5 0,3-2-1 0,1-2-5 16,-1-4-14-16,2 2 4 0,-1-4-1 15,3 3 6-15,-4 2-18 0,-1 4 2 0,3-1 18 16,-1-1-13-16,0 3 1 0,0-3-8 0,0 5-9 16,-3-1 16-16,2 1-1 0,-1 4-9 15,-6 3-3-15,-2 3 15 0,2 0-13 0,-5 1 17 16,5 2-5-16,-4 1-28 0,1 1 21 16,-1 2-12-16,1 0 17 0,-3 0-29 0,0 0 23 15,0 0-6-15,24 19-4 0,-16-4-7 0,1 2 7 16,2 2 22-16,-3-2-16 0,0 4 1 0,3 3-11 15,-2-2 2-15,1 1 16 0,0 2-14 0,1-1-12 16,-1-2 29-16,1 3-1 0,1-4-8 16,-2 2-2-16,4 1 0 0,2-3 11 0,-2-1-3 15,-1-4-1-15,2 2-2 0,-4-7-8 16,5 1 9-16,-4-1 2 0,-1-3-1 0,3 0-9 16,0-5 13-16,0 1 9 0,-3-2-20 0,-11-2 6 15,16 0 14-15,0 0 7 0,18-18-19 16,-14 8 2-16,-2-4 8 0,0 0-1 0,-3-3-6 15,3-2 2-15,1-1-5 0,-1-5 13 0,3-5-1 16,-1-1-14-16,1-2 6 0,0 0-8 16,-2-2-8-16,1 1 16 0,0 0-1 15,-2 1-2-15,-1-2-14 0,-4 3-3 0,0 3 23 16,-4 2-8-16,-1 0 9 0,0-1-19 0,-6 3 12 16,0 3 9-16,-2 1-1 0,0 14-17 15,0-7 4-15,0 1 14 0,-13-14 2 0,10 16-15 16,-1 2 14-16,3 3-6 0,-1-1 6 15,0 4-6-15,1-3-8 0,0 5-5 0,1-2 16 16,-2-1-25-16,2 3 11 0,0-2 2 0,-1 2-6 16,1 1-11-16,-1-2-28 0,1 1 9 15,-1 1-36-15,-1-2-55 0,2 5 12 0,-1 0-75 16,0 0-31-16,-2 0-43 0,0 2-63 0,0-3 30 16,0 4-216-16,-1-2 28 0,2 1 20 15,-1 0 31-15,-4 8 11 0,1 2 27 0,-1-1-3 16,2 2 22-16,-2 4 6 0</inkml:trace>
  <inkml:trace contextRef="#ctx0" brushRef="#br0" timeOffset="138364.1249">882 14154 512 0,'-2'3'269'0,"1"-3"-18"0,1 1-26 16,1-2-13-16,-6-1 16 0,5 5-18 16,0-3-35-16,0 0-11 0,0-3 16 0,4 0 16 15,0 3-76-15,1-5 8 0,3 4 15 0,1-5-11 16,3 1-5-16,3-1-13 0,2-1-12 16,1-1-10-16,7-2-11 0,0 1-5 0,7 0-26 15,0 0-4-15,-4 0-9 0,0 0-8 16,4-3 10-16,2 0 0 0,5-3-11 0,3 2-1 15,4-1-4-15,3-2-14 0,-2-1 0 16,4 1 44-16,0-1 29 0,0-1-25 0,2-2-8 16,-1 2 11-16,-3 2-2 0,1 2 36 0,-3 0-12 15,-2-3-2-15,-4 6-6 0,-3-2 8 16,-3 4 11-16,-6 0-24 0,-2-1 1 0,-1 2-20 16,-2 2-6-16,-2-2 5 0,-7 2-2 15,-2 4-2-15,-4-1 1 0,-2-1-10 0,-1 4-19 16,-1-1 1-16,0 0-20 0,-3 1-30 0,-2 0-37 0,0 0-8 15,0 2 8-15,-2 1-83 0,-1 0-36 16,-8 7-1-16,2-3-42 0,-3 2-35 0,-6 3 24 16,-3 0-187-16,-1-2-42 0,0 2 28 15,-1 0 33-15,-2 1 26 0,-1-2 32 0,-2 1 30 16,-3 1 14-16,0 4-51 0</inkml:trace>
  <inkml:trace contextRef="#ctx0" brushRef="#br0" timeOffset="138723.7138">1196 14240 530 0,'-18'9'349'0,"5"-1"-59"16,2-1-66-16,3 0-15 0,4-4-39 0,3 1 27 15,2 5-26-15,3-9-7 0,3-1 32 0,0 2-38 16,4-1-17-16,0-1 32 0,-1 1-48 16,4 0-9-16,7 0-10 0,24-12-26 0,-15 10 14 15,-3-5 2-15,5 0-26 0,1-4-6 16,2-1 20-16,1-1-4 0,-1 3 24 15,5-3-26-15,1-1-11 0,2 0-12 0,2 0 32 16,-1 0-7-16,-1 0-11 0,-2 3-8 16,1-2 19-16,-5 3-7 0,-3 0 3 0,-2 0-14 15,-2 1 5-15,1 4 7 0,-3-3 2 0,-4 2-14 16,-4 0-10-16,-1 1-7 0,-8 2 7 0,1-2-6 16,-5 5-7-16,-1-3-9 0,-1 2 6 15,1-1-4-15,-2 0-25 0,0 0 20 16,-2 0-17-16,1 2 6 0,-1-1-44 0,1 0-21 15,-1 1 5-15,1 0-152 0,0-3-48 16,-1 3 22-16,1 0-306 0,-2-1 3 0,0-2 39 16,0-2 36-16,1-2 38 0,-1 2 62 0,2-13-6 15,2-4 28-15,1-1 68 0,1-4 15 16,10-4 9-16</inkml:trace>
  <inkml:trace contextRef="#ctx0" brushRef="#br0" timeOffset="401479.0887">7738 14111 395 0,'0'0'165'0,"0"0"-14"16,0 0-54-16,0 0-12 0,0 0-11 0,0 0 27 15,0 0-29-15,0-12 17 0,0 12 1 16,0 0 13-16,0 0-61 0,0 0 27 0,0 0-10 15,0 0 26-15,0 0-60 0,0 0 26 0,13-24-41 16,-12 23 41-16,-1-1-26 0,0 2 10 16,0-2 6-16,0 2 2 0,0 0-2 0,0-1 5 15,0 1-30-15,0-1-5 0,0-1 1 0,-1 1 7 16,1 1 8-16,1 0-10 0,-1-1 5 16,0-2-8-16,1 2 14 0,2 0-10 0,-2-1-2 15,1-2 9-15,0 3-24 0,2-2 14 0,0 1 8 16,0-1-9-16,1 0 33 0,0 1-12 0,9-5-23 15,1-1-2-15,1 0 6 0,3 0 15 16,-1 0 1-16,2 2-4 0,3-4 5 0,-2 3-17 16,2-2 12-16,1 0 2 0,1-1 0 15,4 1-9-15,-3 1 11 0,4 0-13 16,-3 0 5-16,2 1-5 0,-3 0 16 0,6-2-23 16,-4 1 3-16,0 1 14 0,1 0-1 0,1 2-14 15,-5 0 6-15,3-3-1 0,-7 5-13 16,5-2 7-16,-5 0-5 0,1-2 5 0,-5 1 4 15,0 3-24-15,-6-1 14 0,-1 3-22 0,-1 0-2 16,-4-2-32-16,-1 0-8 0,0 1-8 0,-2 0-23 16,1 1-17-16,-1-3 10 0,-2 3-103 15,0 1-96-15,0 0-53 0,0 0 23 0,0-6-56 16,0 6 6-16,-9-13-11 0</inkml:trace>
  <inkml:trace contextRef="#ctx0" brushRef="#br0" timeOffset="402179.4799">8003 14165 328 0,'1'1'175'0,"3"-1"-71"0,1-1 51 0,-1 0-16 0,1 1-27 15,1-2-46-15,-1 2 44 0,12-4 2 16,-3-2-15-16,3 1 8 0,-1 1-13 15,1-3 4-15,0 0-5 0,-1 2 8 0,0 2 5 16,4-7-19-16,-1 4 3 0,2 0-8 16,3 0 1-16,-1-2-13 0,-1 0 14 0,1 1-12 15,-2 1-14-15,1-1 7 0,1-1 0 0,-4 0 5 16,2 0-7-16,3 2-14 0,-5-1 7 0,3 3-16 16,-3-2-18-16,3 4 3 0,-5-3 4 15,1 4-3-15,-7-1 10 0,0 2-11 0,-11 0 7 16,8 0-23-16,-3 0-2 0,-5 0 11 0,9 0-13 15,-1 0 2-15,-8 0 9 0,6 0-7 16,-6 0 6-16,5 0 3 0,-5 0-8 16,0 0-11-16,0 0 7 0,8 0 6 0,-8 0-2 15,0 0-2-15,0 0 13 0,0 0-22 16,10 10-4-16,-10-10-4 0,-2 1 12 0,-1 2-13 0,1-3-22 16,1 0-6-16,-2 1-22 0,0-1 6 15,-1 0-36-15,2-1-16 0,-2-2-26 16,0 2 11-16,0-1-204 0,2-3-59 0,-2 1 17 15,0 0 24-15,0-8 19 0,3-2 26 16</inkml:trace>
  <inkml:trace contextRef="#ctx0" brushRef="#br0" timeOffset="403769.3256">17955 12557 634 0,'0'0'170'0,"0"0"-7"0,0 0-8 16,0-14-62-16,0 14 13 0,-11-21 13 0,13 15-18 16,-1 2-6-16,0 0-3 0,2-1 2 0,-2-1-30 15,0 2 21-15,2 0-10 0,2-2-4 16,0-5-28-16,4-3 24 0,-1 3 5 15,-3 4-7-15,4-4-37 0,-2 3 15 0,-2 1-19 16,7-3 18-16,-3-1-8 0,5 1-6 0,-1 1-17 16,3 0 25-16,-3 0-8 0,5-1 10 0,1-1-36 15,1 4 26-15,-4 0-16 0,3-2 29 16,4 3-11-16,-2-3-6 0,-2 2 0 0,5 0 28 16,0 3 2-16,2-1-29 0,2-1 19 15,4 2-29-15,-3 2-1 0,5-1 9 16,-5 2 16-16,6 1-4 0,-19 0-22 0,10 0 8 15,7 0-5-15,39 12-14 0,-31-7 13 0,2 4 1 16,3 0 9-16,2 4-22 0,1-3-3 0,-4 5 3 16,6-2 0-16,0 7 18 0,-5-2-23 15,5 2 12-15,-6 0 7 0,3-1-28 0,0 4 13 16,-2-4-5-16,-1 4 12 0,0-2 3 0,0 4-20 16,0-3 20-16,-2 1 16 0,-2 2-33 15,-1-1 23-15,-1-2-11 0,-5-1 11 16,1 2-20-16,-2-3 13 0,-5-1-13 0,-1 1-15 15,-3-2 4-15,1-3 24 0,-9 2 11 16,9-2-34-16,-8-1 10 0,-2-2 10 0,-2-3 15 16,-2-3-15-16,-3 0-12 0,-2 0 8 15,0-2 1-15,-2 0-34 0,0-3-6 0,-2 1-18 16,-2-2-23-16,-2 0-27 0,2-2 9 0,-3 1-163 16,-1-3-160-16,0 0 30 0,-4-8 18 0,4 1 16 15,-2-2 68-15,-1-3-22 0,1-5-28 16</inkml:trace>
  <inkml:trace contextRef="#ctx0" brushRef="#br0" timeOffset="404403.9098">19961 12397 394 0,'3'2'201'0,"4"-1"-8"0,-4 2-57 0,3 0 4 16,-1-2-18-16,-1 2-7 0,9 6-10 15,-3-1 5-15,-1 2-25 0,0-1 32 0,3 2-40 16,0 3 20-16,-1-3-15 0,0 4-2 16,-2-1-3-16,3 0-19 0,1 0 2 15,-3 3-10-15,2-1-3 0,-1-1 8 0,1 2-32 16,-5 1 8-16,5 1 4 0,-2 1-6 16,-1-2-8-16,-2 0 6 0,2 3-18 15,-6-2-2-15,5-3 18 0,1 3-4 0,-9-10-6 16,0 4-8-16,0 2 5 0,0 3 5 0,0-1-17 15,0 1 25-15,-8 17-17 0,-1-18 1 16,0-2-10-16,-3 0 9 0,-1-1-6 0,-3-1 6 16,0-1-5-16,-2-5 2 0,-4 4-14 15,1-1 16-15,-4-5-2 0,3 4-5 0,-1-3 16 16,1-3 0-16,-1 3-15 0,-2-5-3 0,1 4 4 16,3 0 5-16,-3-3-6 0,4-2 5 15,1 5-5-15,4-2-4 0,-1 0-11 0,3-2 5 16,-4 2-4-16,7 0 12 0,-1-2 15 0,3-1 5 15,0 1-24-15,1-1 9 0,-2 0-6 16,5 3 19-16,0-3-5 0,0 1-8 0,-1 0-12 16,5-1 27-16,0 0 2 0,0 0-15 0,-8 0 10 15,8 0-7-15,-7 0-7 0,7 0-11 0,0 0 29 16,-7 0-20-16,7 0-9 0,0 0-33 16,-6 0-15-16,6 0-32 0,0 0 7 0,-12-14-183 15,12 9-121-15,2 0 25 0,1 1 24 16,1-9 27-16,2 2 5 0,5-1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2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60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8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5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7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9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57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5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61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8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B1551-E8D5-4E3A-8BC4-273FD3A7039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76AC-987D-4F28-ADF0-70D085C3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6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8160" y="760680"/>
              <a:ext cx="9730440" cy="3678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160" y="751680"/>
                <a:ext cx="9748440" cy="37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10120" y="87120"/>
              <a:ext cx="11684880" cy="6532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280" y="80640"/>
                <a:ext cx="11700720" cy="65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46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6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7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5" y="9934"/>
            <a:ext cx="10506075" cy="5010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072840" y="1875960"/>
              <a:ext cx="5535000" cy="4974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9960" y="1868040"/>
                <a:ext cx="5544000" cy="49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49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4" y="365125"/>
            <a:ext cx="10220325" cy="4029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654600" y="3679560"/>
              <a:ext cx="163440" cy="28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7760" y="3672720"/>
                <a:ext cx="17676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89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68"/>
            <a:ext cx="8553450" cy="63662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02240" y="2729880"/>
              <a:ext cx="5873400" cy="1059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640" y="2721960"/>
                <a:ext cx="5879880" cy="10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42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2760" y="176040"/>
              <a:ext cx="11940840" cy="6133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20" y="167760"/>
                <a:ext cx="11956680" cy="61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67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91120" y="128880"/>
              <a:ext cx="11432520" cy="5357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280" y="123480"/>
                <a:ext cx="11448000" cy="537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36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9600" y="367200"/>
              <a:ext cx="10177920" cy="5762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040" y="359280"/>
                <a:ext cx="10194120" cy="57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365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0160" y="183960"/>
              <a:ext cx="11373840" cy="4959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880" y="176760"/>
                <a:ext cx="11387160" cy="49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99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04320" y="200160"/>
              <a:ext cx="10097640" cy="4479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1080" y="194040"/>
                <a:ext cx="10109520" cy="449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36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Pritam Anand</dc:creator>
  <cp:lastModifiedBy>Pritam Anand</cp:lastModifiedBy>
  <cp:revision>3</cp:revision>
  <dcterms:created xsi:type="dcterms:W3CDTF">2022-02-10T05:47:51Z</dcterms:created>
  <dcterms:modified xsi:type="dcterms:W3CDTF">2022-02-10T07:38:45Z</dcterms:modified>
</cp:coreProperties>
</file>